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2.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4177" r:id="rId2"/>
    <p:sldMasterId id="2147484195" r:id="rId3"/>
    <p:sldMasterId id="2147484210" r:id="rId4"/>
    <p:sldMasterId id="2147484224" r:id="rId5"/>
    <p:sldMasterId id="2147484235" r:id="rId6"/>
    <p:sldMasterId id="2147484250" r:id="rId7"/>
    <p:sldMasterId id="2147484268" r:id="rId8"/>
    <p:sldMasterId id="2147484289" r:id="rId9"/>
    <p:sldMasterId id="2147484308" r:id="rId10"/>
    <p:sldMasterId id="2147484326" r:id="rId11"/>
    <p:sldMasterId id="2147484341" r:id="rId12"/>
    <p:sldMasterId id="2147484356" r:id="rId13"/>
  </p:sldMasterIdLst>
  <p:notesMasterIdLst>
    <p:notesMasterId r:id="rId58"/>
  </p:notesMasterIdLst>
  <p:handoutMasterIdLst>
    <p:handoutMasterId r:id="rId59"/>
  </p:handoutMasterIdLst>
  <p:sldIdLst>
    <p:sldId id="1382" r:id="rId14"/>
    <p:sldId id="1682" r:id="rId15"/>
    <p:sldId id="1733" r:id="rId16"/>
    <p:sldId id="1829" r:id="rId17"/>
    <p:sldId id="1762" r:id="rId18"/>
    <p:sldId id="1763" r:id="rId19"/>
    <p:sldId id="1685" r:id="rId20"/>
    <p:sldId id="1824" r:id="rId21"/>
    <p:sldId id="1825" r:id="rId22"/>
    <p:sldId id="1828" r:id="rId23"/>
    <p:sldId id="1813" r:id="rId24"/>
    <p:sldId id="1814" r:id="rId25"/>
    <p:sldId id="1815" r:id="rId26"/>
    <p:sldId id="1817" r:id="rId27"/>
    <p:sldId id="1818" r:id="rId28"/>
    <p:sldId id="1819" r:id="rId29"/>
    <p:sldId id="1821" r:id="rId30"/>
    <p:sldId id="1822" r:id="rId31"/>
    <p:sldId id="1823" r:id="rId32"/>
    <p:sldId id="1788" r:id="rId33"/>
    <p:sldId id="1789" r:id="rId34"/>
    <p:sldId id="1790" r:id="rId35"/>
    <p:sldId id="1791" r:id="rId36"/>
    <p:sldId id="1792" r:id="rId37"/>
    <p:sldId id="1793" r:id="rId38"/>
    <p:sldId id="1794" r:id="rId39"/>
    <p:sldId id="1795" r:id="rId40"/>
    <p:sldId id="1796" r:id="rId41"/>
    <p:sldId id="1797" r:id="rId42"/>
    <p:sldId id="1798" r:id="rId43"/>
    <p:sldId id="1799" r:id="rId44"/>
    <p:sldId id="1800" r:id="rId45"/>
    <p:sldId id="1801" r:id="rId46"/>
    <p:sldId id="1802" r:id="rId47"/>
    <p:sldId id="1803" r:id="rId48"/>
    <p:sldId id="1804" r:id="rId49"/>
    <p:sldId id="1805" r:id="rId50"/>
    <p:sldId id="1806" r:id="rId51"/>
    <p:sldId id="1807" r:id="rId52"/>
    <p:sldId id="1808" r:id="rId53"/>
    <p:sldId id="1809" r:id="rId54"/>
    <p:sldId id="1810" r:id="rId55"/>
    <p:sldId id="1811" r:id="rId56"/>
    <p:sldId id="1812" r:id="rId57"/>
  </p:sldIdLst>
  <p:sldSz cx="9144000" cy="6858000" type="letter"/>
  <p:notesSz cx="7010400" cy="9296400"/>
  <p:defaultTextStyle>
    <a:defPPr>
      <a:defRPr lang="en-US"/>
    </a:defPPr>
    <a:lvl1pPr algn="ctr" rtl="0" eaLnBrk="0" fontAlgn="base" hangingPunct="0">
      <a:spcBef>
        <a:spcPct val="0"/>
      </a:spcBef>
      <a:spcAft>
        <a:spcPct val="0"/>
      </a:spcAft>
      <a:defRPr sz="4000" b="1" i="1" kern="1200">
        <a:solidFill>
          <a:schemeClr val="accent2"/>
        </a:solidFill>
        <a:latin typeface="Times New Roman" pitchFamily="18" charset="0"/>
        <a:ea typeface="+mn-ea"/>
        <a:cs typeface="Arial" charset="0"/>
      </a:defRPr>
    </a:lvl1pPr>
    <a:lvl2pPr marL="457200" algn="ctr" rtl="0" eaLnBrk="0" fontAlgn="base" hangingPunct="0">
      <a:spcBef>
        <a:spcPct val="0"/>
      </a:spcBef>
      <a:spcAft>
        <a:spcPct val="0"/>
      </a:spcAft>
      <a:defRPr sz="4000" b="1" i="1" kern="1200">
        <a:solidFill>
          <a:schemeClr val="accent2"/>
        </a:solidFill>
        <a:latin typeface="Times New Roman" pitchFamily="18" charset="0"/>
        <a:ea typeface="+mn-ea"/>
        <a:cs typeface="Arial" charset="0"/>
      </a:defRPr>
    </a:lvl2pPr>
    <a:lvl3pPr marL="914400" algn="ctr" rtl="0" eaLnBrk="0" fontAlgn="base" hangingPunct="0">
      <a:spcBef>
        <a:spcPct val="0"/>
      </a:spcBef>
      <a:spcAft>
        <a:spcPct val="0"/>
      </a:spcAft>
      <a:defRPr sz="4000" b="1" i="1" kern="1200">
        <a:solidFill>
          <a:schemeClr val="accent2"/>
        </a:solidFill>
        <a:latin typeface="Times New Roman" pitchFamily="18" charset="0"/>
        <a:ea typeface="+mn-ea"/>
        <a:cs typeface="Arial" charset="0"/>
      </a:defRPr>
    </a:lvl3pPr>
    <a:lvl4pPr marL="1371600" algn="ctr" rtl="0" eaLnBrk="0" fontAlgn="base" hangingPunct="0">
      <a:spcBef>
        <a:spcPct val="0"/>
      </a:spcBef>
      <a:spcAft>
        <a:spcPct val="0"/>
      </a:spcAft>
      <a:defRPr sz="4000" b="1" i="1" kern="1200">
        <a:solidFill>
          <a:schemeClr val="accent2"/>
        </a:solidFill>
        <a:latin typeface="Times New Roman" pitchFamily="18" charset="0"/>
        <a:ea typeface="+mn-ea"/>
        <a:cs typeface="Arial" charset="0"/>
      </a:defRPr>
    </a:lvl4pPr>
    <a:lvl5pPr marL="1828800" algn="ctr" rtl="0" eaLnBrk="0" fontAlgn="base" hangingPunct="0">
      <a:spcBef>
        <a:spcPct val="0"/>
      </a:spcBef>
      <a:spcAft>
        <a:spcPct val="0"/>
      </a:spcAft>
      <a:defRPr sz="4000" b="1" i="1" kern="1200">
        <a:solidFill>
          <a:schemeClr val="accent2"/>
        </a:solidFill>
        <a:latin typeface="Times New Roman" pitchFamily="18" charset="0"/>
        <a:ea typeface="+mn-ea"/>
        <a:cs typeface="Arial" charset="0"/>
      </a:defRPr>
    </a:lvl5pPr>
    <a:lvl6pPr marL="2286000" algn="l" defTabSz="914400" rtl="0" eaLnBrk="1" latinLnBrk="0" hangingPunct="1">
      <a:defRPr sz="4000" b="1" i="1" kern="1200">
        <a:solidFill>
          <a:schemeClr val="accent2"/>
        </a:solidFill>
        <a:latin typeface="Times New Roman" pitchFamily="18" charset="0"/>
        <a:ea typeface="+mn-ea"/>
        <a:cs typeface="Arial" charset="0"/>
      </a:defRPr>
    </a:lvl6pPr>
    <a:lvl7pPr marL="2743200" algn="l" defTabSz="914400" rtl="0" eaLnBrk="1" latinLnBrk="0" hangingPunct="1">
      <a:defRPr sz="4000" b="1" i="1" kern="1200">
        <a:solidFill>
          <a:schemeClr val="accent2"/>
        </a:solidFill>
        <a:latin typeface="Times New Roman" pitchFamily="18" charset="0"/>
        <a:ea typeface="+mn-ea"/>
        <a:cs typeface="Arial" charset="0"/>
      </a:defRPr>
    </a:lvl7pPr>
    <a:lvl8pPr marL="3200400" algn="l" defTabSz="914400" rtl="0" eaLnBrk="1" latinLnBrk="0" hangingPunct="1">
      <a:defRPr sz="4000" b="1" i="1" kern="1200">
        <a:solidFill>
          <a:schemeClr val="accent2"/>
        </a:solidFill>
        <a:latin typeface="Times New Roman" pitchFamily="18" charset="0"/>
        <a:ea typeface="+mn-ea"/>
        <a:cs typeface="Arial" charset="0"/>
      </a:defRPr>
    </a:lvl8pPr>
    <a:lvl9pPr marL="3657600" algn="l" defTabSz="914400" rtl="0" eaLnBrk="1" latinLnBrk="0" hangingPunct="1">
      <a:defRPr sz="4000" b="1" i="1" kern="1200">
        <a:solidFill>
          <a:schemeClr val="accent2"/>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496">
          <p15:clr>
            <a:srgbClr val="A4A3A4"/>
          </p15:clr>
        </p15:guide>
        <p15:guide id="2" pos="2880">
          <p15:clr>
            <a:srgbClr val="A4A3A4"/>
          </p15:clr>
        </p15:guide>
      </p15:sldGuideLst>
    </p:ext>
    <p:ext uri="{2D200454-40CA-4A62-9FC3-DE9A4176ACB9}">
      <p15:notesGuideLst xmlns:p15="http://schemas.microsoft.com/office/powerpoint/2012/main">
        <p15:guide id="1" orient="horz" pos="2187">
          <p15:clr>
            <a:srgbClr val="A4A3A4"/>
          </p15:clr>
        </p15:guide>
        <p15:guide id="2" pos="29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yac, Kevin P CDR NPC, Pers-43B Deputy Director" initials="ZKPCNPDD" lastIdx="1" clrIdx="0">
    <p:extLst>
      <p:ext uri="{19B8F6BF-5375-455C-9EA6-DF929625EA0E}">
        <p15:presenceInfo xmlns:p15="http://schemas.microsoft.com/office/powerpoint/2012/main" userId="S-1-5-21-1801674531-2146617017-725345543-24415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00"/>
    <a:srgbClr val="000000"/>
    <a:srgbClr val="1731B5"/>
    <a:srgbClr val="BFBFBF"/>
    <a:srgbClr val="CC0000"/>
    <a:srgbClr val="0000FF"/>
    <a:srgbClr val="B3D2FF"/>
    <a:srgbClr val="94DDFE"/>
    <a:srgbClr val="66CC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41" autoAdjust="0"/>
    <p:restoredTop sz="93686" autoAdjust="0"/>
  </p:normalViewPr>
  <p:slideViewPr>
    <p:cSldViewPr snapToGrid="0">
      <p:cViewPr>
        <p:scale>
          <a:sx n="100" d="100"/>
          <a:sy n="100" d="100"/>
        </p:scale>
        <p:origin x="420" y="288"/>
      </p:cViewPr>
      <p:guideLst>
        <p:guide orient="horz" pos="2496"/>
        <p:guide pos="2880"/>
      </p:guideLst>
    </p:cSldViewPr>
  </p:slideViewPr>
  <p:outlineViewPr>
    <p:cViewPr>
      <p:scale>
        <a:sx n="33" d="100"/>
        <a:sy n="33" d="100"/>
      </p:scale>
      <p:origin x="0" y="-41850"/>
    </p:cViewPr>
    <p:sldLst>
      <p:sld r:id="rId1" collapse="1"/>
      <p:sld r:id="rId2" collapse="1"/>
      <p:sld r:id="rId3" collapse="1"/>
      <p:sld r:id="rId4" collapse="1"/>
    </p:sldLst>
  </p:outlineViewPr>
  <p:notesTextViewPr>
    <p:cViewPr>
      <p:scale>
        <a:sx n="150" d="100"/>
        <a:sy n="150" d="100"/>
      </p:scale>
      <p:origin x="0" y="0"/>
    </p:cViewPr>
  </p:notesTextViewPr>
  <p:sorterViewPr>
    <p:cViewPr varScale="1">
      <p:scale>
        <a:sx n="1" d="1"/>
        <a:sy n="1" d="1"/>
      </p:scale>
      <p:origin x="0" y="-24752"/>
    </p:cViewPr>
  </p:sorterViewPr>
  <p:notesViewPr>
    <p:cSldViewPr snapToGrid="0">
      <p:cViewPr>
        <p:scale>
          <a:sx n="100" d="100"/>
          <a:sy n="100" d="100"/>
        </p:scale>
        <p:origin x="2712" y="-762"/>
      </p:cViewPr>
      <p:guideLst>
        <p:guide orient="horz" pos="2187"/>
        <p:guide pos="294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slide" Target="slides/slide34.xml"/><Relationship Id="rId1" Type="http://schemas.openxmlformats.org/officeDocument/2006/relationships/slide" Target="slides/slide28.xml"/><Relationship Id="rId4"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0911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30371"/>
            <a:ext cx="3038161" cy="461942"/>
          </a:xfrm>
          <a:prstGeom prst="rect">
            <a:avLst/>
          </a:prstGeom>
          <a:noFill/>
          <a:ln w="9525">
            <a:noFill/>
            <a:miter lim="800000"/>
            <a:headEnd/>
            <a:tailEnd/>
          </a:ln>
          <a:effectLst/>
        </p:spPr>
        <p:txBody>
          <a:bodyPr vert="horz" wrap="square" lIns="19364" tIns="0" rIns="19364" bIns="0" numCol="1" anchor="t" anchorCtr="0" compatLnSpc="1">
            <a:prstTxWarp prst="textNoShape">
              <a:avLst/>
            </a:prstTxWarp>
          </a:bodyPr>
          <a:lstStyle>
            <a:lvl1pPr algn="l" defTabSz="930270">
              <a:defRPr sz="1000" b="0">
                <a:solidFill>
                  <a:schemeClr val="tx1"/>
                </a:solidFill>
                <a:cs typeface="+mn-cs"/>
              </a:defRPr>
            </a:lvl1pPr>
          </a:lstStyle>
          <a:p>
            <a:pPr>
              <a:defRPr/>
            </a:pPr>
            <a:endParaRPr lang="en-US" dirty="0"/>
          </a:p>
        </p:txBody>
      </p:sp>
      <p:sp>
        <p:nvSpPr>
          <p:cNvPr id="2051" name="Rectangle 3"/>
          <p:cNvSpPr>
            <a:spLocks noGrp="1" noChangeArrowheads="1"/>
          </p:cNvSpPr>
          <p:nvPr>
            <p:ph type="dt" idx="1"/>
          </p:nvPr>
        </p:nvSpPr>
        <p:spPr bwMode="auto">
          <a:xfrm>
            <a:off x="3972240" y="30371"/>
            <a:ext cx="3038160" cy="461942"/>
          </a:xfrm>
          <a:prstGeom prst="rect">
            <a:avLst/>
          </a:prstGeom>
          <a:noFill/>
          <a:ln w="9525">
            <a:noFill/>
            <a:miter lim="800000"/>
            <a:headEnd/>
            <a:tailEnd/>
          </a:ln>
          <a:effectLst/>
        </p:spPr>
        <p:txBody>
          <a:bodyPr vert="horz" wrap="square" lIns="19364" tIns="0" rIns="19364" bIns="0" numCol="1" anchor="t" anchorCtr="0" compatLnSpc="1">
            <a:prstTxWarp prst="textNoShape">
              <a:avLst/>
            </a:prstTxWarp>
          </a:bodyPr>
          <a:lstStyle>
            <a:lvl1pPr algn="r" defTabSz="930270">
              <a:defRPr sz="1000" b="0">
                <a:solidFill>
                  <a:schemeClr val="tx1"/>
                </a:solidFill>
                <a:cs typeface="+mn-cs"/>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1206500" y="731838"/>
            <a:ext cx="4597400" cy="344805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34078" y="4418028"/>
            <a:ext cx="5142244" cy="4151092"/>
          </a:xfrm>
          <a:prstGeom prst="rect">
            <a:avLst/>
          </a:prstGeom>
          <a:noFill/>
          <a:ln w="9525">
            <a:noFill/>
            <a:miter lim="800000"/>
            <a:headEnd/>
            <a:tailEnd/>
          </a:ln>
          <a:effectLst/>
        </p:spPr>
        <p:txBody>
          <a:bodyPr vert="horz" wrap="square" lIns="93598" tIns="46798" rIns="93598" bIns="4679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802490"/>
            <a:ext cx="3038161" cy="461942"/>
          </a:xfrm>
          <a:prstGeom prst="rect">
            <a:avLst/>
          </a:prstGeom>
          <a:noFill/>
          <a:ln w="9525">
            <a:noFill/>
            <a:miter lim="800000"/>
            <a:headEnd/>
            <a:tailEnd/>
          </a:ln>
          <a:effectLst/>
        </p:spPr>
        <p:txBody>
          <a:bodyPr vert="horz" wrap="square" lIns="19364" tIns="0" rIns="19364" bIns="0" numCol="1" anchor="b" anchorCtr="0" compatLnSpc="1">
            <a:prstTxWarp prst="textNoShape">
              <a:avLst/>
            </a:prstTxWarp>
          </a:bodyPr>
          <a:lstStyle>
            <a:lvl1pPr algn="l" defTabSz="930270">
              <a:defRPr sz="1000" b="0">
                <a:solidFill>
                  <a:schemeClr val="tx1"/>
                </a:solidFill>
                <a:cs typeface="+mn-cs"/>
              </a:defRPr>
            </a:lvl1pPr>
          </a:lstStyle>
          <a:p>
            <a:pPr>
              <a:defRPr/>
            </a:pPr>
            <a:endParaRPr lang="en-US" dirty="0"/>
          </a:p>
        </p:txBody>
      </p:sp>
      <p:sp>
        <p:nvSpPr>
          <p:cNvPr id="2055" name="Rectangle 7"/>
          <p:cNvSpPr>
            <a:spLocks noGrp="1" noChangeArrowheads="1"/>
          </p:cNvSpPr>
          <p:nvPr>
            <p:ph type="sldNum" sz="quarter" idx="5"/>
          </p:nvPr>
        </p:nvSpPr>
        <p:spPr bwMode="auto">
          <a:xfrm>
            <a:off x="3972240" y="8802490"/>
            <a:ext cx="3038160" cy="461942"/>
          </a:xfrm>
          <a:prstGeom prst="rect">
            <a:avLst/>
          </a:prstGeom>
          <a:noFill/>
          <a:ln w="9525">
            <a:noFill/>
            <a:miter lim="800000"/>
            <a:headEnd/>
            <a:tailEnd/>
          </a:ln>
          <a:effectLst/>
        </p:spPr>
        <p:txBody>
          <a:bodyPr vert="horz" wrap="square" lIns="19364" tIns="0" rIns="19364" bIns="0" numCol="1" anchor="b" anchorCtr="0" compatLnSpc="1">
            <a:prstTxWarp prst="textNoShape">
              <a:avLst/>
            </a:prstTxWarp>
          </a:bodyPr>
          <a:lstStyle>
            <a:lvl1pPr algn="r" defTabSz="930270">
              <a:defRPr sz="1000" b="0">
                <a:solidFill>
                  <a:schemeClr val="tx1"/>
                </a:solidFill>
                <a:cs typeface="+mn-cs"/>
              </a:defRPr>
            </a:lvl1pPr>
          </a:lstStyle>
          <a:p>
            <a:pPr>
              <a:defRPr/>
            </a:pPr>
            <a:fld id="{757CC3A5-F2D2-4E3D-B47B-CAC3BAB7F1FD}" type="slidenum">
              <a:rPr lang="en-US"/>
              <a:pPr>
                <a:defRPr/>
              </a:pPr>
              <a:t>‹#›</a:t>
            </a:fld>
            <a:endParaRPr lang="en-US" dirty="0"/>
          </a:p>
        </p:txBody>
      </p:sp>
    </p:spTree>
    <p:extLst>
      <p:ext uri="{BB962C8B-B14F-4D97-AF65-F5344CB8AC3E}">
        <p14:creationId xmlns:p14="http://schemas.microsoft.com/office/powerpoint/2010/main" val="367073680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25513" rtl="0" eaLnBrk="0" fontAlgn="base" latinLnBrk="0" hangingPunct="0">
              <a:lnSpc>
                <a:spcPct val="100000"/>
              </a:lnSpc>
              <a:spcBef>
                <a:spcPct val="0"/>
              </a:spcBef>
              <a:spcAft>
                <a:spcPct val="0"/>
              </a:spcAft>
              <a:buClrTx/>
              <a:buSzTx/>
              <a:buFontTx/>
              <a:buNone/>
              <a:tabLst/>
              <a:defRPr/>
            </a:pPr>
            <a:fld id="{759E3A15-0763-47FF-B659-0CD2D25A498F}"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5513" rtl="0" eaLnBrk="0" fontAlgn="base" latinLnBrk="0" hangingPunct="0">
                <a:lnSpc>
                  <a:spcPct val="100000"/>
                </a:lnSpc>
                <a:spcBef>
                  <a:spcPct val="0"/>
                </a:spcBef>
                <a:spcAft>
                  <a:spcPct val="0"/>
                </a:spcAft>
                <a:buClrTx/>
                <a:buSzTx/>
                <a:buFontTx/>
                <a:buNone/>
                <a:tabLst/>
                <a:defRPr/>
              </a:pPr>
              <a:t>1</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4035" name="Rectangle 2"/>
          <p:cNvSpPr>
            <a:spLocks noGrp="1" noRot="1" noChangeAspect="1" noChangeArrowheads="1" noTextEdit="1"/>
          </p:cNvSpPr>
          <p:nvPr>
            <p:ph type="sldImg"/>
          </p:nvPr>
        </p:nvSpPr>
        <p:spPr>
          <a:xfrm>
            <a:off x="1177925" y="693738"/>
            <a:ext cx="4597400" cy="3448050"/>
          </a:xfrm>
          <a:ln/>
        </p:spPr>
      </p:sp>
      <p:sp>
        <p:nvSpPr>
          <p:cNvPr id="44036" name="Rectangle 3"/>
          <p:cNvSpPr>
            <a:spLocks noGrp="1" noChangeArrowheads="1"/>
          </p:cNvSpPr>
          <p:nvPr>
            <p:ph type="body" idx="1"/>
          </p:nvPr>
        </p:nvSpPr>
        <p:spPr>
          <a:noFill/>
          <a:ln/>
        </p:spPr>
        <p:txBody>
          <a:bodyPr/>
          <a:lstStyle/>
          <a:p>
            <a:pPr marL="114300" indent="-114300" eaLnBrk="1" hangingPunct="1">
              <a:buFontTx/>
              <a:buChar char="•"/>
            </a:pPr>
            <a:endParaRPr lang="en-US" baseline="0" dirty="0">
              <a:latin typeface="Arial" pitchFamily="34" charset="0"/>
              <a:cs typeface="Arial" pitchFamily="34" charset="0"/>
            </a:endParaRPr>
          </a:p>
        </p:txBody>
      </p:sp>
    </p:spTree>
    <p:extLst>
      <p:ext uri="{BB962C8B-B14F-4D97-AF65-F5344CB8AC3E}">
        <p14:creationId xmlns:p14="http://schemas.microsoft.com/office/powerpoint/2010/main" val="2011210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Rot="1" noChangeAspect="1" noChangeArrowheads="1" noTextEdit="1"/>
          </p:cNvSpPr>
          <p:nvPr>
            <p:ph type="sldImg"/>
          </p:nvPr>
        </p:nvSpPr>
        <p:spPr>
          <a:xfrm>
            <a:off x="1177925" y="693738"/>
            <a:ext cx="4597400" cy="3448050"/>
          </a:xfrm>
          <a:ln/>
        </p:spPr>
      </p:sp>
      <p:sp>
        <p:nvSpPr>
          <p:cNvPr id="44036" name="Rectangle 3"/>
          <p:cNvSpPr>
            <a:spLocks noGrp="1" noChangeArrowheads="1"/>
          </p:cNvSpPr>
          <p:nvPr>
            <p:ph type="body" idx="1"/>
          </p:nvPr>
        </p:nvSpPr>
        <p:spPr>
          <a:noFill/>
          <a:ln/>
        </p:spPr>
        <p:txBody>
          <a:bodyPr/>
          <a:lstStyle/>
          <a:p>
            <a:pPr marL="114300" indent="-114300" eaLnBrk="1" hangingPunct="1">
              <a:buFontTx/>
              <a:buChar char="•"/>
            </a:pPr>
            <a:endParaRPr lang="en-US" baseline="0" dirty="0" smtClean="0">
              <a:latin typeface="Arial" pitchFamily="34" charset="0"/>
              <a:cs typeface="Arial" pitchFamily="34" charset="0"/>
            </a:endParaRPr>
          </a:p>
        </p:txBody>
      </p:sp>
    </p:spTree>
    <p:extLst>
      <p:ext uri="{BB962C8B-B14F-4D97-AF65-F5344CB8AC3E}">
        <p14:creationId xmlns:p14="http://schemas.microsoft.com/office/powerpoint/2010/main" val="2471758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9300" indent="-287338">
              <a:spcBef>
                <a:spcPct val="30000"/>
              </a:spcBef>
              <a:defRPr sz="1200">
                <a:solidFill>
                  <a:schemeClr val="tx1"/>
                </a:solidFill>
                <a:latin typeface="Arial" panose="020B0604020202020204" pitchFamily="34" charset="0"/>
                <a:cs typeface="Arial" panose="020B0604020202020204" pitchFamily="34" charset="0"/>
              </a:defRPr>
            </a:lvl2pPr>
            <a:lvl3pPr marL="1152525" indent="-230188">
              <a:spcBef>
                <a:spcPct val="30000"/>
              </a:spcBef>
              <a:defRPr sz="1200">
                <a:solidFill>
                  <a:schemeClr val="tx1"/>
                </a:solidFill>
                <a:latin typeface="Arial" panose="020B0604020202020204" pitchFamily="34" charset="0"/>
                <a:cs typeface="Arial" panose="020B0604020202020204" pitchFamily="34" charset="0"/>
              </a:defRPr>
            </a:lvl3pPr>
            <a:lvl4pPr marL="1612900" indent="-230188">
              <a:spcBef>
                <a:spcPct val="30000"/>
              </a:spcBef>
              <a:defRPr sz="1200">
                <a:solidFill>
                  <a:schemeClr val="tx1"/>
                </a:solidFill>
                <a:latin typeface="Arial" panose="020B0604020202020204" pitchFamily="34" charset="0"/>
                <a:cs typeface="Arial" panose="020B0604020202020204" pitchFamily="34" charset="0"/>
              </a:defRPr>
            </a:lvl4pPr>
            <a:lvl5pPr marL="2074863" indent="-230188">
              <a:spcBef>
                <a:spcPct val="30000"/>
              </a:spcBef>
              <a:defRPr sz="1200">
                <a:solidFill>
                  <a:schemeClr val="tx1"/>
                </a:solidFill>
                <a:latin typeface="Arial" panose="020B0604020202020204" pitchFamily="34" charset="0"/>
                <a:cs typeface="Arial" panose="020B0604020202020204" pitchFamily="34" charset="0"/>
              </a:defRPr>
            </a:lvl5pPr>
            <a:lvl6pPr marL="25320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892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464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036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30270" rtl="0" eaLnBrk="0" fontAlgn="base" latinLnBrk="0" hangingPunct="0">
              <a:lnSpc>
                <a:spcPct val="100000"/>
              </a:lnSpc>
              <a:spcBef>
                <a:spcPct val="0"/>
              </a:spcBef>
              <a:spcAft>
                <a:spcPct val="0"/>
              </a:spcAft>
              <a:buClrTx/>
              <a:buSzTx/>
              <a:buFontTx/>
              <a:buNone/>
              <a:tabLst/>
              <a:defRPr/>
            </a:pPr>
            <a:fld id="{49953353-485E-4566-A88F-213423554D01}" type="slidenum">
              <a:rPr kumimoji="0" lang="en-US" alt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0270" rtl="0" eaLnBrk="0" fontAlgn="base" latinLnBrk="0" hangingPunct="0">
                <a:lnSpc>
                  <a:spcPct val="100000"/>
                </a:lnSpc>
                <a:spcBef>
                  <a:spcPct val="0"/>
                </a:spcBef>
                <a:spcAft>
                  <a:spcPct val="0"/>
                </a:spcAft>
                <a:buClrTx/>
                <a:buSzTx/>
                <a:buFontTx/>
                <a:buNone/>
                <a:tabLst/>
                <a:defRPr/>
              </a:pPr>
              <a:t>22</a:t>
            </a:fld>
            <a:endParaRPr kumimoji="0" lang="en-US" alt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875" name="Rectangle 2"/>
          <p:cNvSpPr>
            <a:spLocks noGrp="1" noRot="1" noChangeAspect="1" noChangeArrowheads="1" noTextEdit="1"/>
          </p:cNvSpPr>
          <p:nvPr>
            <p:ph type="sldImg"/>
          </p:nvPr>
        </p:nvSpPr>
        <p:spPr>
          <a:xfrm>
            <a:off x="1189038" y="701675"/>
            <a:ext cx="4633912" cy="3475038"/>
          </a:xfrm>
          <a:ln/>
        </p:spPr>
      </p:sp>
      <p:sp>
        <p:nvSpPr>
          <p:cNvPr id="79876" name="Rectangle 3"/>
          <p:cNvSpPr>
            <a:spLocks noGrp="1" noChangeArrowheads="1"/>
          </p:cNvSpPr>
          <p:nvPr>
            <p:ph type="body" idx="1"/>
          </p:nvPr>
        </p:nvSpPr>
        <p:spPr>
          <a:xfrm>
            <a:off x="935038" y="4418013"/>
            <a:ext cx="5140325"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7860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9300" indent="-287338">
              <a:spcBef>
                <a:spcPct val="30000"/>
              </a:spcBef>
              <a:defRPr sz="1200">
                <a:solidFill>
                  <a:schemeClr val="tx1"/>
                </a:solidFill>
                <a:latin typeface="Arial" panose="020B0604020202020204" pitchFamily="34" charset="0"/>
                <a:cs typeface="Arial" panose="020B0604020202020204" pitchFamily="34" charset="0"/>
              </a:defRPr>
            </a:lvl2pPr>
            <a:lvl3pPr marL="1152525" indent="-230188">
              <a:spcBef>
                <a:spcPct val="30000"/>
              </a:spcBef>
              <a:defRPr sz="1200">
                <a:solidFill>
                  <a:schemeClr val="tx1"/>
                </a:solidFill>
                <a:latin typeface="Arial" panose="020B0604020202020204" pitchFamily="34" charset="0"/>
                <a:cs typeface="Arial" panose="020B0604020202020204" pitchFamily="34" charset="0"/>
              </a:defRPr>
            </a:lvl3pPr>
            <a:lvl4pPr marL="1612900" indent="-230188">
              <a:spcBef>
                <a:spcPct val="30000"/>
              </a:spcBef>
              <a:defRPr sz="1200">
                <a:solidFill>
                  <a:schemeClr val="tx1"/>
                </a:solidFill>
                <a:latin typeface="Arial" panose="020B0604020202020204" pitchFamily="34" charset="0"/>
                <a:cs typeface="Arial" panose="020B0604020202020204" pitchFamily="34" charset="0"/>
              </a:defRPr>
            </a:lvl4pPr>
            <a:lvl5pPr marL="2074863" indent="-230188">
              <a:spcBef>
                <a:spcPct val="30000"/>
              </a:spcBef>
              <a:defRPr sz="1200">
                <a:solidFill>
                  <a:schemeClr val="tx1"/>
                </a:solidFill>
                <a:latin typeface="Arial" panose="020B0604020202020204" pitchFamily="34" charset="0"/>
                <a:cs typeface="Arial" panose="020B0604020202020204" pitchFamily="34" charset="0"/>
              </a:defRPr>
            </a:lvl5pPr>
            <a:lvl6pPr marL="25320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892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464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036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30270" rtl="0" eaLnBrk="0" fontAlgn="base" latinLnBrk="0" hangingPunct="0">
              <a:lnSpc>
                <a:spcPct val="100000"/>
              </a:lnSpc>
              <a:spcBef>
                <a:spcPct val="0"/>
              </a:spcBef>
              <a:spcAft>
                <a:spcPct val="0"/>
              </a:spcAft>
              <a:buClrTx/>
              <a:buSzTx/>
              <a:buFontTx/>
              <a:buNone/>
              <a:tabLst/>
              <a:defRPr/>
            </a:pPr>
            <a:fld id="{A1BCB213-3ED4-47AB-8315-798280D96E20}" type="slidenum">
              <a:rPr kumimoji="0" lang="en-US" alt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0270" rtl="0" eaLnBrk="0" fontAlgn="base" latinLnBrk="0" hangingPunct="0">
                <a:lnSpc>
                  <a:spcPct val="100000"/>
                </a:lnSpc>
                <a:spcBef>
                  <a:spcPct val="0"/>
                </a:spcBef>
                <a:spcAft>
                  <a:spcPct val="0"/>
                </a:spcAft>
                <a:buClrTx/>
                <a:buSzTx/>
                <a:buFontTx/>
                <a:buNone/>
                <a:tabLst/>
                <a:defRPr/>
              </a:pPr>
              <a:t>27</a:t>
            </a:fld>
            <a:endParaRPr kumimoji="0" lang="en-US" alt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3282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pPr marL="0" marR="0" lvl="0" indent="0" algn="r" defTabSz="930270" rtl="0" eaLnBrk="0" fontAlgn="base" latinLnBrk="0" hangingPunct="0">
              <a:lnSpc>
                <a:spcPct val="100000"/>
              </a:lnSpc>
              <a:spcBef>
                <a:spcPct val="0"/>
              </a:spcBef>
              <a:spcAft>
                <a:spcPct val="0"/>
              </a:spcAft>
              <a:buClrTx/>
              <a:buSzTx/>
              <a:buFontTx/>
              <a:buNone/>
              <a:tabLst/>
              <a:defRPr/>
            </a:pPr>
            <a:fld id="{3E26343A-524B-48B7-BFC9-743FC3E723C3}"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30270" rtl="0" eaLnBrk="0" fontAlgn="base" latinLnBrk="0" hangingPunct="0">
                <a:lnSpc>
                  <a:spcPct val="100000"/>
                </a:lnSpc>
                <a:spcBef>
                  <a:spcPct val="0"/>
                </a:spcBef>
                <a:spcAft>
                  <a:spcPct val="0"/>
                </a:spcAft>
                <a:buClrTx/>
                <a:buSzTx/>
                <a:buFontTx/>
                <a:buNone/>
                <a:tabLst/>
                <a:defRPr/>
              </a:pPr>
              <a:t>28</a:t>
            </a:fld>
            <a:endPar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Arial" charset="0"/>
            </a:endParaRPr>
          </a:p>
        </p:txBody>
      </p:sp>
      <p:sp>
        <p:nvSpPr>
          <p:cNvPr id="67587" name="Rectangle 2"/>
          <p:cNvSpPr>
            <a:spLocks noGrp="1" noRot="1" noChangeAspect="1" noChangeArrowheads="1" noTextEdit="1"/>
          </p:cNvSpPr>
          <p:nvPr>
            <p:ph type="sldImg"/>
          </p:nvPr>
        </p:nvSpPr>
        <p:spPr>
          <a:xfrm>
            <a:off x="1192213" y="706438"/>
            <a:ext cx="4629150" cy="3471862"/>
          </a:xfrm>
          <a:ln/>
        </p:spPr>
      </p:sp>
      <p:sp>
        <p:nvSpPr>
          <p:cNvPr id="67588" name="Rectangle 3"/>
          <p:cNvSpPr>
            <a:spLocks noGrp="1" noChangeArrowheads="1"/>
          </p:cNvSpPr>
          <p:nvPr>
            <p:ph type="body" idx="1"/>
          </p:nvPr>
        </p:nvSpPr>
        <p:spPr>
          <a:xfrm>
            <a:off x="934078" y="4414831"/>
            <a:ext cx="5142244" cy="4181462"/>
          </a:xfrm>
          <a:noFill/>
          <a:ln/>
        </p:spPr>
        <p:txBody>
          <a:bodyPr/>
          <a:lstStyle/>
          <a:p>
            <a:pPr marL="171450" indent="-171450">
              <a:buFont typeface="Arial" panose="020B0604020202020204" pitchFamily="34" charset="0"/>
              <a:buChar char="•"/>
            </a:pPr>
            <a:r>
              <a:rPr lang="en-US" baseline="0" dirty="0" smtClean="0"/>
              <a:t>There are 2 types of Boards: Statutory Boards and Admin Boards</a:t>
            </a:r>
          </a:p>
          <a:p>
            <a:pPr marL="628650" lvl="1" indent="-171450">
              <a:buFont typeface="Arial" panose="020B0604020202020204" pitchFamily="34" charset="0"/>
              <a:buChar char="•"/>
            </a:pPr>
            <a:r>
              <a:rPr lang="en-US" baseline="0" dirty="0" smtClean="0"/>
              <a:t>Pers-43 has nothing to do with Stat or promotion boards</a:t>
            </a:r>
          </a:p>
          <a:p>
            <a:pPr marL="628650" lvl="1" indent="-171450">
              <a:buFont typeface="Arial" panose="020B0604020202020204" pitchFamily="34" charset="0"/>
              <a:buChar char="•"/>
            </a:pPr>
            <a:r>
              <a:rPr lang="en-US" baseline="0" dirty="0" smtClean="0"/>
              <a:t>Stat boards are made up of every community – so a Sub officer could be briefing your record for promotion</a:t>
            </a:r>
          </a:p>
          <a:p>
            <a:pPr marL="628650" lvl="1" indent="-171450">
              <a:buFont typeface="Arial" panose="020B0604020202020204" pitchFamily="34" charset="0"/>
              <a:buChar char="•"/>
            </a:pPr>
            <a:r>
              <a:rPr lang="en-US" baseline="0" dirty="0" smtClean="0"/>
              <a:t>There is no courtesy look from Pers-43 at your record for promotion boards – so make sure your record is up-to date and good to go</a:t>
            </a:r>
          </a:p>
          <a:p>
            <a:pPr marL="628650" lvl="1" indent="-171450">
              <a:buFont typeface="Arial" panose="020B0604020202020204" pitchFamily="34" charset="0"/>
              <a:buChar char="•"/>
            </a:pPr>
            <a:r>
              <a:rPr lang="en-US" baseline="0" dirty="0" smtClean="0"/>
              <a:t>Admin boards – Pers-43 facilitates all DH/Command/Major boards: what that means is Per-43 does all of the eligibility checks for these boards, we scrub all of your records to ensure nothing is missing (you should help by looking at your individual record prior to any board).</a:t>
            </a:r>
          </a:p>
          <a:p>
            <a:endParaRPr lang="en-US" baseline="0" dirty="0" smtClean="0"/>
          </a:p>
          <a:p>
            <a:endParaRPr lang="en-US" baseline="0" dirty="0" smtClean="0"/>
          </a:p>
          <a:p>
            <a:endParaRPr lang="en-US" baseline="0" dirty="0" smtClean="0"/>
          </a:p>
          <a:p>
            <a:r>
              <a:rPr lang="en-US" baseline="0" dirty="0" smtClean="0"/>
              <a:t>You may find this odd but there is still confusion on this out there.  Yes I have had to inform sitting CO’s and XO’s.  That’s not a dig, merely a point to make that if you have questions about these processes, ASK NOW.  You are going to be mentoring JO’s and DH’s constantly, you need to make sure you are giving them good guidance.</a:t>
            </a:r>
          </a:p>
          <a:p>
            <a:endParaRPr lang="en-US" baseline="0" dirty="0" smtClean="0"/>
          </a:p>
          <a:p>
            <a:r>
              <a:rPr lang="en-US" baseline="0" dirty="0" smtClean="0"/>
              <a:t>Welcome to the Company.</a:t>
            </a:r>
          </a:p>
          <a:p>
            <a:endParaRPr lang="en-US" dirty="0" smtClean="0"/>
          </a:p>
          <a:p>
            <a:endParaRPr lang="en-US" dirty="0" smtClean="0"/>
          </a:p>
          <a:p>
            <a:endParaRPr lang="en-US" dirty="0" smtClean="0"/>
          </a:p>
          <a:p>
            <a:endParaRPr lang="en-US" dirty="0" smtClean="0"/>
          </a:p>
        </p:txBody>
      </p:sp>
    </p:spTree>
    <p:extLst>
      <p:ext uri="{BB962C8B-B14F-4D97-AF65-F5344CB8AC3E}">
        <p14:creationId xmlns:p14="http://schemas.microsoft.com/office/powerpoint/2010/main" val="352026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9300" indent="-287338">
              <a:spcBef>
                <a:spcPct val="30000"/>
              </a:spcBef>
              <a:defRPr sz="1200">
                <a:solidFill>
                  <a:schemeClr val="tx1"/>
                </a:solidFill>
                <a:latin typeface="Arial" panose="020B0604020202020204" pitchFamily="34" charset="0"/>
                <a:cs typeface="Arial" panose="020B0604020202020204" pitchFamily="34" charset="0"/>
              </a:defRPr>
            </a:lvl2pPr>
            <a:lvl3pPr marL="1152525" indent="-230188">
              <a:spcBef>
                <a:spcPct val="30000"/>
              </a:spcBef>
              <a:defRPr sz="1200">
                <a:solidFill>
                  <a:schemeClr val="tx1"/>
                </a:solidFill>
                <a:latin typeface="Arial" panose="020B0604020202020204" pitchFamily="34" charset="0"/>
                <a:cs typeface="Arial" panose="020B0604020202020204" pitchFamily="34" charset="0"/>
              </a:defRPr>
            </a:lvl3pPr>
            <a:lvl4pPr marL="1612900" indent="-230188">
              <a:spcBef>
                <a:spcPct val="30000"/>
              </a:spcBef>
              <a:defRPr sz="1200">
                <a:solidFill>
                  <a:schemeClr val="tx1"/>
                </a:solidFill>
                <a:latin typeface="Arial" panose="020B0604020202020204" pitchFamily="34" charset="0"/>
                <a:cs typeface="Arial" panose="020B0604020202020204" pitchFamily="34" charset="0"/>
              </a:defRPr>
            </a:lvl4pPr>
            <a:lvl5pPr marL="2074863" indent="-230188">
              <a:spcBef>
                <a:spcPct val="30000"/>
              </a:spcBef>
              <a:defRPr sz="1200">
                <a:solidFill>
                  <a:schemeClr val="tx1"/>
                </a:solidFill>
                <a:latin typeface="Arial" panose="020B0604020202020204" pitchFamily="34" charset="0"/>
                <a:cs typeface="Arial" panose="020B0604020202020204" pitchFamily="34" charset="0"/>
              </a:defRPr>
            </a:lvl5pPr>
            <a:lvl6pPr marL="25320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892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464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036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30270" rtl="0" eaLnBrk="0" fontAlgn="base" latinLnBrk="0" hangingPunct="0">
              <a:lnSpc>
                <a:spcPct val="100000"/>
              </a:lnSpc>
              <a:spcBef>
                <a:spcPct val="0"/>
              </a:spcBef>
              <a:spcAft>
                <a:spcPct val="0"/>
              </a:spcAft>
              <a:buClrTx/>
              <a:buSzTx/>
              <a:buFontTx/>
              <a:buNone/>
              <a:tabLst/>
              <a:defRPr/>
            </a:pPr>
            <a:fld id="{09E85BC8-3775-410F-B5A7-3F1CC0A64F34}" type="slidenum">
              <a:rPr kumimoji="0" lang="en-US" alt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0270" rtl="0" eaLnBrk="0" fontAlgn="base" latinLnBrk="0" hangingPunct="0">
                <a:lnSpc>
                  <a:spcPct val="100000"/>
                </a:lnSpc>
                <a:spcBef>
                  <a:spcPct val="0"/>
                </a:spcBef>
                <a:spcAft>
                  <a:spcPct val="0"/>
                </a:spcAft>
                <a:buClrTx/>
                <a:buSzTx/>
                <a:buFontTx/>
                <a:buNone/>
                <a:tabLst/>
                <a:defRPr/>
              </a:pPr>
              <a:t>31</a:t>
            </a:fld>
            <a:endParaRPr kumimoji="0" lang="en-US" alt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923" name="Rectangle 2"/>
          <p:cNvSpPr>
            <a:spLocks noGrp="1" noRot="1" noChangeAspect="1" noChangeArrowheads="1" noTextEdit="1"/>
          </p:cNvSpPr>
          <p:nvPr>
            <p:ph type="sldImg"/>
          </p:nvPr>
        </p:nvSpPr>
        <p:spPr>
          <a:xfrm>
            <a:off x="1192213" y="704850"/>
            <a:ext cx="4630737" cy="3473450"/>
          </a:xfrm>
          <a:ln/>
        </p:spPr>
      </p:sp>
      <p:sp>
        <p:nvSpPr>
          <p:cNvPr id="81924" name="Rectangle 3"/>
          <p:cNvSpPr>
            <a:spLocks noGrp="1" noChangeArrowheads="1"/>
          </p:cNvSpPr>
          <p:nvPr>
            <p:ph type="body" idx="1"/>
          </p:nvPr>
        </p:nvSpPr>
        <p:spPr>
          <a:xfrm>
            <a:off x="935038" y="4414838"/>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2898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marL="0" marR="0" lvl="0" indent="0" algn="r" defTabSz="930270" rtl="0" eaLnBrk="0" fontAlgn="base" latinLnBrk="0" hangingPunct="0">
              <a:lnSpc>
                <a:spcPct val="100000"/>
              </a:lnSpc>
              <a:spcBef>
                <a:spcPct val="0"/>
              </a:spcBef>
              <a:spcAft>
                <a:spcPct val="0"/>
              </a:spcAft>
              <a:buClrTx/>
              <a:buSzTx/>
              <a:buFontTx/>
              <a:buNone/>
              <a:tabLst/>
              <a:defRPr/>
            </a:pPr>
            <a:fld id="{8A20DCCD-9C89-44AB-8E4D-B0CCCD2B272B}"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30270" rtl="0" eaLnBrk="0" fontAlgn="base" latinLnBrk="0" hangingPunct="0">
                <a:lnSpc>
                  <a:spcPct val="100000"/>
                </a:lnSpc>
                <a:spcBef>
                  <a:spcPct val="0"/>
                </a:spcBef>
                <a:spcAft>
                  <a:spcPct val="0"/>
                </a:spcAft>
                <a:buClrTx/>
                <a:buSzTx/>
                <a:buFontTx/>
                <a:buNone/>
                <a:tabLst/>
                <a:defRPr/>
              </a:pPr>
              <a:t>34</a:t>
            </a:fld>
            <a:endPar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Arial" charset="0"/>
            </a:endParaRPr>
          </a:p>
        </p:txBody>
      </p:sp>
      <p:sp>
        <p:nvSpPr>
          <p:cNvPr id="69635" name="Rectangle 2"/>
          <p:cNvSpPr>
            <a:spLocks noGrp="1" noRot="1" noChangeAspect="1" noChangeArrowheads="1" noTextEdit="1"/>
          </p:cNvSpPr>
          <p:nvPr>
            <p:ph type="sldImg"/>
          </p:nvPr>
        </p:nvSpPr>
        <p:spPr>
          <a:xfrm>
            <a:off x="1181100" y="696913"/>
            <a:ext cx="4648200" cy="3486150"/>
          </a:xfrm>
          <a:ln/>
        </p:spPr>
      </p:sp>
      <p:sp>
        <p:nvSpPr>
          <p:cNvPr id="69636" name="Rectangle 3"/>
          <p:cNvSpPr>
            <a:spLocks noGrp="1" noChangeArrowheads="1"/>
          </p:cNvSpPr>
          <p:nvPr>
            <p:ph type="body" idx="1"/>
          </p:nvPr>
        </p:nvSpPr>
        <p:spPr>
          <a:xfrm>
            <a:off x="932474" y="4416431"/>
            <a:ext cx="5145454" cy="4183060"/>
          </a:xfrm>
          <a:noFill/>
          <a:ln/>
        </p:spPr>
        <p:txBody>
          <a:bodyPr/>
          <a:lstStyle/>
          <a:p>
            <a:pPr marL="171450" indent="-171450">
              <a:buFont typeface="Arial" panose="020B0604020202020204" pitchFamily="34" charset="0"/>
              <a:buChar char="•"/>
            </a:pPr>
            <a:r>
              <a:rPr lang="en-US" dirty="0" smtClean="0"/>
              <a:t>After all the records are briefed</a:t>
            </a:r>
            <a:r>
              <a:rPr lang="en-US" baseline="0" dirty="0" smtClean="0"/>
              <a:t> the </a:t>
            </a:r>
            <a:r>
              <a:rPr lang="en-US" baseline="0" dirty="0" err="1" smtClean="0"/>
              <a:t>Scattergram</a:t>
            </a:r>
            <a:r>
              <a:rPr lang="en-US" baseline="0" dirty="0" smtClean="0"/>
              <a:t> is posted</a:t>
            </a:r>
          </a:p>
          <a:p>
            <a:pPr marL="171450" indent="-171450">
              <a:buFont typeface="Arial" panose="020B0604020202020204" pitchFamily="34" charset="0"/>
              <a:buChar char="•"/>
            </a:pPr>
            <a:r>
              <a:rPr lang="en-US" baseline="0" dirty="0" smtClean="0"/>
              <a:t>For this example there where 27 records briefed</a:t>
            </a:r>
          </a:p>
          <a:p>
            <a:pPr marL="171450" indent="-171450">
              <a:buFont typeface="Arial" panose="020B0604020202020204" pitchFamily="34" charset="0"/>
              <a:buChar char="•"/>
            </a:pPr>
            <a:r>
              <a:rPr lang="en-US" baseline="0" dirty="0" smtClean="0"/>
              <a:t>Reference the </a:t>
            </a:r>
            <a:r>
              <a:rPr lang="en-US" baseline="0" dirty="0" err="1" smtClean="0"/>
              <a:t>the</a:t>
            </a:r>
            <a:r>
              <a:rPr lang="en-US" baseline="0" dirty="0" smtClean="0"/>
              <a:t> top on the left side that is confidence score (in percentage)</a:t>
            </a:r>
          </a:p>
          <a:p>
            <a:pPr marL="628650" lvl="1" indent="-171450">
              <a:buFont typeface="Arial" panose="020B0604020202020204" pitchFamily="34" charset="0"/>
              <a:buChar char="•"/>
            </a:pPr>
            <a:r>
              <a:rPr lang="en-US" baseline="0" dirty="0" smtClean="0"/>
              <a:t>3 records with a confidence score of 100 for a total of 3 records</a:t>
            </a:r>
          </a:p>
          <a:p>
            <a:pPr marL="628650" lvl="1" indent="-171450">
              <a:buFont typeface="Arial" panose="020B0604020202020204" pitchFamily="34" charset="0"/>
              <a:buChar char="•"/>
            </a:pPr>
            <a:r>
              <a:rPr lang="en-US" baseline="0" dirty="0" smtClean="0"/>
              <a:t>3 records with a confidence score of 97 for a total of 6 records</a:t>
            </a:r>
          </a:p>
          <a:p>
            <a:pPr marL="628650" lvl="1" indent="-171450">
              <a:buFont typeface="Arial" panose="020B0604020202020204" pitchFamily="34" charset="0"/>
              <a:buChar char="•"/>
            </a:pPr>
            <a:r>
              <a:rPr lang="en-US" baseline="0" dirty="0" smtClean="0"/>
              <a:t>Then as you go all the way down to the RED section there is usually a clear break.</a:t>
            </a:r>
          </a:p>
          <a:p>
            <a:pPr marL="628650" lvl="1" indent="-171450">
              <a:buFont typeface="Arial" panose="020B0604020202020204" pitchFamily="34" charset="0"/>
              <a:buChar char="•"/>
            </a:pPr>
            <a:r>
              <a:rPr lang="en-US" baseline="0" dirty="0" smtClean="0"/>
              <a:t>For the purpose of our discussion we’ll simplify the process a little.  Recognize that there is more scrutiny to determine clear breaks.  If there aren’t clear breaks, the members re-brief/vote and start crunching records.</a:t>
            </a:r>
          </a:p>
          <a:p>
            <a:pPr marL="628650" lvl="1" indent="-171450">
              <a:buFont typeface="Arial" panose="020B0604020202020204" pitchFamily="34" charset="0"/>
              <a:buChar char="•"/>
            </a:pPr>
            <a:r>
              <a:rPr lang="en-US" baseline="0" dirty="0" smtClean="0"/>
              <a:t>In this case, we have two very simple breaks that help demonstrate the </a:t>
            </a:r>
            <a:r>
              <a:rPr lang="en-US" baseline="0" dirty="0" err="1" smtClean="0"/>
              <a:t>scattergram</a:t>
            </a:r>
            <a:r>
              <a:rPr lang="en-US" baseline="0" dirty="0" smtClean="0"/>
              <a:t> utility.</a:t>
            </a:r>
          </a:p>
          <a:p>
            <a:pPr marL="628650" lvl="1" indent="-171450">
              <a:buFont typeface="Arial" panose="020B0604020202020204" pitchFamily="34" charset="0"/>
              <a:buChar char="•"/>
            </a:pPr>
            <a:r>
              <a:rPr lang="en-US" baseline="0" dirty="0" smtClean="0"/>
              <a:t>First there is a clean break at a confidence score of 80 and below and a clean break with a confidence score of 94 and above</a:t>
            </a:r>
          </a:p>
          <a:p>
            <a:pPr marL="628650" lvl="1" indent="-171450">
              <a:buFont typeface="Arial" panose="020B0604020202020204" pitchFamily="34" charset="0"/>
              <a:buChar char="•"/>
            </a:pPr>
            <a:r>
              <a:rPr lang="en-US" baseline="0" dirty="0" smtClean="0"/>
              <a:t>(NEXT SLIDE)</a:t>
            </a:r>
          </a:p>
        </p:txBody>
      </p:sp>
    </p:spTree>
    <p:extLst>
      <p:ext uri="{BB962C8B-B14F-4D97-AF65-F5344CB8AC3E}">
        <p14:creationId xmlns:p14="http://schemas.microsoft.com/office/powerpoint/2010/main" val="305999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marL="0" marR="0" lvl="0" indent="0" algn="r" defTabSz="930270" rtl="0" eaLnBrk="0" fontAlgn="base" latinLnBrk="0" hangingPunct="0">
              <a:lnSpc>
                <a:spcPct val="100000"/>
              </a:lnSpc>
              <a:spcBef>
                <a:spcPct val="0"/>
              </a:spcBef>
              <a:spcAft>
                <a:spcPct val="0"/>
              </a:spcAft>
              <a:buClrTx/>
              <a:buSzTx/>
              <a:buFontTx/>
              <a:buNone/>
              <a:tabLst/>
              <a:defRPr/>
            </a:pPr>
            <a:fld id="{8A20DCCD-9C89-44AB-8E4D-B0CCCD2B272B}"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30270" rtl="0" eaLnBrk="0" fontAlgn="base" latinLnBrk="0" hangingPunct="0">
                <a:lnSpc>
                  <a:spcPct val="100000"/>
                </a:lnSpc>
                <a:spcBef>
                  <a:spcPct val="0"/>
                </a:spcBef>
                <a:spcAft>
                  <a:spcPct val="0"/>
                </a:spcAft>
                <a:buClrTx/>
                <a:buSzTx/>
                <a:buFontTx/>
                <a:buNone/>
                <a:tabLst/>
                <a:defRPr/>
              </a:pPr>
              <a:t>35</a:t>
            </a:fld>
            <a:endPar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Arial" charset="0"/>
            </a:endParaRPr>
          </a:p>
        </p:txBody>
      </p:sp>
      <p:sp>
        <p:nvSpPr>
          <p:cNvPr id="69635" name="Rectangle 2"/>
          <p:cNvSpPr>
            <a:spLocks noGrp="1" noRot="1" noChangeAspect="1" noChangeArrowheads="1" noTextEdit="1"/>
          </p:cNvSpPr>
          <p:nvPr>
            <p:ph type="sldImg"/>
          </p:nvPr>
        </p:nvSpPr>
        <p:spPr>
          <a:xfrm>
            <a:off x="1181100" y="696913"/>
            <a:ext cx="4648200" cy="3486150"/>
          </a:xfrm>
          <a:ln/>
        </p:spPr>
      </p:sp>
      <p:sp>
        <p:nvSpPr>
          <p:cNvPr id="69636" name="Rectangle 3"/>
          <p:cNvSpPr>
            <a:spLocks noGrp="1" noChangeArrowheads="1"/>
          </p:cNvSpPr>
          <p:nvPr>
            <p:ph type="body" idx="1"/>
          </p:nvPr>
        </p:nvSpPr>
        <p:spPr>
          <a:xfrm>
            <a:off x="932474" y="4416431"/>
            <a:ext cx="5145454" cy="4183060"/>
          </a:xfrm>
          <a:noFill/>
          <a:ln/>
        </p:spPr>
        <p:txBody>
          <a:bodyPr/>
          <a:lstStyle/>
          <a:p>
            <a:pPr marL="628650" lvl="1" indent="-171450">
              <a:buFont typeface="Arial" panose="020B0604020202020204" pitchFamily="34" charset="0"/>
              <a:buChar char="•"/>
            </a:pPr>
            <a:r>
              <a:rPr lang="en-US" baseline="0" dirty="0" smtClean="0"/>
              <a:t>A member will motion to remove those records with 80 and below from consideration and to tentatively select all records with a confidence score of 94 and above.  </a:t>
            </a:r>
          </a:p>
          <a:p>
            <a:pPr marL="628650" lvl="1" indent="-171450">
              <a:buFont typeface="Arial" panose="020B0604020202020204" pitchFamily="34" charset="0"/>
              <a:buChar char="•"/>
            </a:pPr>
            <a:r>
              <a:rPr lang="en-US" baseline="0" dirty="0" smtClean="0"/>
              <a:t>After the motion is seconded and voted to approve, this leaves the board with 8 records to “Crunch” – and these record will all be briefed and scored again until the desired number of selects is met</a:t>
            </a:r>
          </a:p>
        </p:txBody>
      </p:sp>
    </p:spTree>
    <p:extLst>
      <p:ext uri="{BB962C8B-B14F-4D97-AF65-F5344CB8AC3E}">
        <p14:creationId xmlns:p14="http://schemas.microsoft.com/office/powerpoint/2010/main" val="1917432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Rot="1" noChangeAspect="1" noChangeArrowheads="1" noTextEdit="1"/>
          </p:cNvSpPr>
          <p:nvPr>
            <p:ph type="sldImg"/>
          </p:nvPr>
        </p:nvSpPr>
        <p:spPr>
          <a:xfrm>
            <a:off x="1270000" y="730250"/>
            <a:ext cx="4778375" cy="3584575"/>
          </a:xfrm>
          <a:ln/>
        </p:spPr>
      </p:sp>
      <p:sp>
        <p:nvSpPr>
          <p:cNvPr id="2" name="Notes Placeholder 1"/>
          <p:cNvSpPr>
            <a:spLocks noGrp="1"/>
          </p:cNvSpPr>
          <p:nvPr>
            <p:ph type="body" sz="quarter" idx="10"/>
          </p:nvPr>
        </p:nvSpPr>
        <p:spPr/>
        <p:txBody>
          <a:bodyPr/>
          <a:lstStyle/>
          <a:p>
            <a:pPr>
              <a:spcBef>
                <a:spcPts val="0"/>
              </a:spcBef>
            </a:pPr>
            <a:r>
              <a:rPr lang="en-US" dirty="0" smtClean="0"/>
              <a:t>FY-20 O4 – 575 selects, foundation for FY-21 DH board</a:t>
            </a:r>
          </a:p>
          <a:p>
            <a:pPr>
              <a:spcBef>
                <a:spcPts val="0"/>
              </a:spcBef>
            </a:pPr>
            <a:r>
              <a:rPr lang="en-US" dirty="0" smtClean="0"/>
              <a:t>FY-21 O5 – 229 selects, foundation for FY-21 Command board</a:t>
            </a:r>
          </a:p>
          <a:p>
            <a:pPr>
              <a:spcBef>
                <a:spcPts val="0"/>
              </a:spcBef>
            </a:pPr>
            <a:r>
              <a:rPr lang="en-US" dirty="0" smtClean="0"/>
              <a:t>FY-20 O6 – 99 selects, foundation for FY-21 AMCSB</a:t>
            </a:r>
          </a:p>
          <a:p>
            <a:pPr>
              <a:spcBef>
                <a:spcPts val="0"/>
              </a:spcBef>
            </a:pPr>
            <a:endParaRPr lang="en-US" dirty="0"/>
          </a:p>
          <a:p>
            <a:pPr>
              <a:spcBef>
                <a:spcPts val="0"/>
              </a:spcBef>
            </a:pPr>
            <a:r>
              <a:rPr lang="en-US" dirty="0" smtClean="0"/>
              <a:t>SWO/SUB ~ 5yr averages</a:t>
            </a:r>
          </a:p>
          <a:p>
            <a:pPr>
              <a:spcBef>
                <a:spcPts val="0"/>
              </a:spcBef>
            </a:pPr>
            <a:r>
              <a:rPr lang="en-US" dirty="0" smtClean="0"/>
              <a:t>Major </a:t>
            </a:r>
            <a:r>
              <a:rPr lang="en-US" dirty="0"/>
              <a:t>Command </a:t>
            </a:r>
          </a:p>
          <a:p>
            <a:pPr>
              <a:spcBef>
                <a:spcPts val="0"/>
              </a:spcBef>
            </a:pPr>
            <a:r>
              <a:rPr lang="en-US" dirty="0"/>
              <a:t>SWO: 31.6%</a:t>
            </a:r>
          </a:p>
          <a:p>
            <a:pPr>
              <a:spcBef>
                <a:spcPts val="0"/>
              </a:spcBef>
            </a:pPr>
            <a:r>
              <a:rPr lang="en-US" dirty="0"/>
              <a:t>SUB: 50.3%</a:t>
            </a:r>
          </a:p>
          <a:p>
            <a:pPr>
              <a:spcBef>
                <a:spcPts val="0"/>
              </a:spcBef>
            </a:pPr>
            <a:endParaRPr lang="en-US" dirty="0"/>
          </a:p>
          <a:p>
            <a:pPr>
              <a:spcBef>
                <a:spcPts val="0"/>
              </a:spcBef>
            </a:pPr>
            <a:r>
              <a:rPr lang="en-US" dirty="0"/>
              <a:t>CDR Command</a:t>
            </a:r>
          </a:p>
          <a:p>
            <a:pPr>
              <a:spcBef>
                <a:spcPts val="0"/>
              </a:spcBef>
            </a:pPr>
            <a:r>
              <a:rPr lang="en-US" dirty="0"/>
              <a:t>SWO: 33.3%</a:t>
            </a:r>
          </a:p>
          <a:p>
            <a:pPr>
              <a:spcBef>
                <a:spcPts val="0"/>
              </a:spcBef>
            </a:pPr>
            <a:r>
              <a:rPr lang="en-US" dirty="0"/>
              <a:t>SUB: 25.6%</a:t>
            </a:r>
          </a:p>
          <a:p>
            <a:pPr>
              <a:spcBef>
                <a:spcPts val="0"/>
              </a:spcBef>
            </a:pPr>
            <a:endParaRPr lang="en-US" dirty="0"/>
          </a:p>
          <a:p>
            <a:pPr>
              <a:spcBef>
                <a:spcPts val="0"/>
              </a:spcBef>
            </a:pPr>
            <a:r>
              <a:rPr lang="en-US" dirty="0"/>
              <a:t>DH</a:t>
            </a:r>
          </a:p>
          <a:p>
            <a:pPr>
              <a:spcBef>
                <a:spcPts val="0"/>
              </a:spcBef>
            </a:pPr>
            <a:r>
              <a:rPr lang="en-US" dirty="0"/>
              <a:t>SWO: 75.6%</a:t>
            </a:r>
          </a:p>
          <a:p>
            <a:pPr>
              <a:spcBef>
                <a:spcPts val="0"/>
              </a:spcBef>
            </a:pPr>
            <a:r>
              <a:rPr lang="en-US" dirty="0"/>
              <a:t>SUB: 67.2%</a:t>
            </a:r>
          </a:p>
          <a:p>
            <a:endParaRPr lang="en-US" dirty="0"/>
          </a:p>
        </p:txBody>
      </p:sp>
    </p:spTree>
    <p:extLst>
      <p:ext uri="{BB962C8B-B14F-4D97-AF65-F5344CB8AC3E}">
        <p14:creationId xmlns:p14="http://schemas.microsoft.com/office/powerpoint/2010/main" val="4190227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pPr marL="0" marR="0" lvl="0" indent="0" algn="r" defTabSz="930270" rtl="0" eaLnBrk="0" fontAlgn="base" latinLnBrk="0" hangingPunct="0">
              <a:lnSpc>
                <a:spcPct val="100000"/>
              </a:lnSpc>
              <a:spcBef>
                <a:spcPct val="0"/>
              </a:spcBef>
              <a:spcAft>
                <a:spcPct val="0"/>
              </a:spcAft>
              <a:buClrTx/>
              <a:buSzTx/>
              <a:buFontTx/>
              <a:buNone/>
              <a:tabLst/>
              <a:defRPr/>
            </a:pPr>
            <a:fld id="{C7CF03D8-D0A3-44EA-A39B-4A61658C9424}" type="slidenum">
              <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0270" rtl="0" eaLnBrk="0" fontAlgn="base" latinLnBrk="0" hangingPunct="0">
                <a:lnSpc>
                  <a:spcPct val="100000"/>
                </a:lnSpc>
                <a:spcBef>
                  <a:spcPct val="0"/>
                </a:spcBef>
                <a:spcAft>
                  <a:spcPct val="0"/>
                </a:spcAft>
                <a:buClrTx/>
                <a:buSzTx/>
                <a:buFontTx/>
                <a:buNone/>
                <a:tabLst/>
                <a:defRPr/>
              </a:pPr>
              <a:t>37</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675" name="Rectangle 7"/>
          <p:cNvSpPr txBox="1">
            <a:spLocks noGrp="1" noChangeArrowheads="1"/>
          </p:cNvSpPr>
          <p:nvPr/>
        </p:nvSpPr>
        <p:spPr bwMode="auto">
          <a:xfrm>
            <a:off x="3972240" y="8802490"/>
            <a:ext cx="3038160" cy="461942"/>
          </a:xfrm>
          <a:prstGeom prst="rect">
            <a:avLst/>
          </a:prstGeom>
          <a:noFill/>
          <a:ln w="9525">
            <a:noFill/>
            <a:miter lim="800000"/>
            <a:headEnd/>
            <a:tailEnd/>
          </a:ln>
        </p:spPr>
        <p:txBody>
          <a:bodyPr lIns="19311" tIns="0" rIns="19311" bIns="0" anchor="b"/>
          <a:lstStyle/>
          <a:p>
            <a:pPr marL="0" marR="0" lvl="0" indent="0" algn="r" defTabSz="927068" rtl="0" eaLnBrk="0" fontAlgn="base" latinLnBrk="0" hangingPunct="0">
              <a:lnSpc>
                <a:spcPct val="100000"/>
              </a:lnSpc>
              <a:spcBef>
                <a:spcPct val="0"/>
              </a:spcBef>
              <a:spcAft>
                <a:spcPct val="0"/>
              </a:spcAft>
              <a:buClrTx/>
              <a:buSzTx/>
              <a:buFontTx/>
              <a:buNone/>
              <a:tabLst/>
              <a:defRPr/>
            </a:pPr>
            <a:fld id="{94C5C4D4-48CE-4818-9212-C3D509E1BA84}" type="slidenum">
              <a:rPr kumimoji="0" lang="en-US" sz="1000" b="1" i="1" u="none" strike="noStrike" kern="1200" cap="none" spc="0" normalizeH="0" baseline="0" noProof="0">
                <a:ln>
                  <a:noFill/>
                </a:ln>
                <a:solidFill>
                  <a:srgbClr val="3333CC"/>
                </a:solidFill>
                <a:effectLst/>
                <a:uLnTx/>
                <a:uFillTx/>
                <a:latin typeface="Times New Roman" pitchFamily="18" charset="0"/>
                <a:ea typeface="+mn-ea"/>
                <a:cs typeface="Arial" charset="0"/>
              </a:rPr>
              <a:pPr marL="0" marR="0" lvl="0" indent="0" algn="r" defTabSz="927068" rtl="0" eaLnBrk="0" fontAlgn="base" latinLnBrk="0" hangingPunct="0">
                <a:lnSpc>
                  <a:spcPct val="100000"/>
                </a:lnSpc>
                <a:spcBef>
                  <a:spcPct val="0"/>
                </a:spcBef>
                <a:spcAft>
                  <a:spcPct val="0"/>
                </a:spcAft>
                <a:buClrTx/>
                <a:buSzTx/>
                <a:buFontTx/>
                <a:buNone/>
                <a:tabLst/>
                <a:defRPr/>
              </a:pPr>
              <a:t>37</a:t>
            </a:fld>
            <a:endParaRPr kumimoji="0" lang="en-US" sz="1000" b="1" i="1" u="none" strike="noStrike" kern="1200" cap="none" spc="0" normalizeH="0" baseline="0" noProof="0" dirty="0">
              <a:ln>
                <a:noFill/>
              </a:ln>
              <a:solidFill>
                <a:srgbClr val="3333CC"/>
              </a:solidFill>
              <a:effectLst/>
              <a:uLnTx/>
              <a:uFillTx/>
              <a:latin typeface="Times New Roman" pitchFamily="18" charset="0"/>
              <a:ea typeface="+mn-ea"/>
              <a:cs typeface="Arial" charset="0"/>
            </a:endParaRPr>
          </a:p>
        </p:txBody>
      </p:sp>
      <p:sp>
        <p:nvSpPr>
          <p:cNvPr id="28676" name="Rectangle 2"/>
          <p:cNvSpPr>
            <a:spLocks noGrp="1" noRot="1" noChangeAspect="1" noChangeArrowheads="1" noTextEdit="1"/>
          </p:cNvSpPr>
          <p:nvPr>
            <p:ph type="sldImg"/>
          </p:nvPr>
        </p:nvSpPr>
        <p:spPr>
          <a:xfrm>
            <a:off x="1206500" y="730250"/>
            <a:ext cx="4597400" cy="3448050"/>
          </a:xfrm>
          <a:ln/>
        </p:spPr>
      </p:sp>
      <p:sp>
        <p:nvSpPr>
          <p:cNvPr id="28677" name="Rectangle 3"/>
          <p:cNvSpPr>
            <a:spLocks noGrp="1" noChangeArrowheads="1"/>
          </p:cNvSpPr>
          <p:nvPr>
            <p:ph type="body" idx="1"/>
          </p:nvPr>
        </p:nvSpPr>
        <p:spPr>
          <a:xfrm>
            <a:off x="935684" y="4418028"/>
            <a:ext cx="5139034" cy="4152690"/>
          </a:xfrm>
          <a:noFill/>
          <a:ln/>
        </p:spPr>
        <p:txBody>
          <a:bodyPr lIns="93333" tIns="46667" rIns="93333" bIns="46667"/>
          <a:lstStyle/>
          <a:p>
            <a:pPr marL="171450" indent="-171450" eaLnBrk="1" hangingPunct="1">
              <a:buFont typeface="Arial" panose="020B0604020202020204" pitchFamily="34" charset="0"/>
              <a:buChar char="•"/>
            </a:pPr>
            <a:r>
              <a:rPr lang="en-US" sz="1200" dirty="0" smtClean="0"/>
              <a:t>Attention to detail – own your record and ensure</a:t>
            </a:r>
            <a:r>
              <a:rPr lang="en-US" sz="1200" baseline="0" dirty="0" smtClean="0"/>
              <a:t> its squared away and not missing any information</a:t>
            </a:r>
          </a:p>
          <a:p>
            <a:pPr marL="171450" indent="-171450" eaLnBrk="1" hangingPunct="1">
              <a:buFont typeface="Arial" panose="020B0604020202020204" pitchFamily="34" charset="0"/>
              <a:buChar char="•"/>
            </a:pPr>
            <a:r>
              <a:rPr lang="en-US" sz="1200" baseline="0" dirty="0" smtClean="0"/>
              <a:t>Great topic for JO mentorship is how to check their records</a:t>
            </a:r>
            <a:endParaRPr lang="en-US" sz="1200" dirty="0" smtClean="0"/>
          </a:p>
        </p:txBody>
      </p:sp>
    </p:spTree>
    <p:extLst>
      <p:ext uri="{BB962C8B-B14F-4D97-AF65-F5344CB8AC3E}">
        <p14:creationId xmlns:p14="http://schemas.microsoft.com/office/powerpoint/2010/main" val="2874109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0"/>
              </a:spcBef>
              <a:buClr>
                <a:schemeClr val="tx1"/>
              </a:buClr>
            </a:pPr>
            <a:r>
              <a:rPr lang="en-US" sz="1500" b="1" dirty="0"/>
              <a:t>TAILHOOK / Fleet engagement version</a:t>
            </a:r>
          </a:p>
          <a:p>
            <a:pPr eaLnBrk="1" hangingPunct="1">
              <a:spcBef>
                <a:spcPts val="0"/>
              </a:spcBef>
              <a:buClr>
                <a:schemeClr val="tx1"/>
              </a:buClr>
              <a:buFont typeface="Arial" panose="020B0604020202020204" pitchFamily="34" charset="0"/>
              <a:buChar char="•"/>
            </a:pPr>
            <a:r>
              <a:rPr lang="en-US" sz="1500" dirty="0"/>
              <a:t>Advertised with detailed notes sent to all eligible officers</a:t>
            </a:r>
          </a:p>
          <a:p>
            <a:pPr eaLnBrk="1" hangingPunct="1">
              <a:spcBef>
                <a:spcPts val="0"/>
              </a:spcBef>
              <a:buClr>
                <a:schemeClr val="tx1"/>
              </a:buClr>
              <a:buFont typeface="Arial" panose="020B0604020202020204" pitchFamily="34" charset="0"/>
              <a:buChar char="•"/>
            </a:pPr>
            <a:r>
              <a:rPr lang="en-US" sz="1500" dirty="0"/>
              <a:t>PERS-43 reviewed and provided recommendations to Board President prior to convening the ACSB.</a:t>
            </a:r>
          </a:p>
          <a:p>
            <a:pPr eaLnBrk="1" hangingPunct="1">
              <a:spcBef>
                <a:spcPts val="0"/>
              </a:spcBef>
              <a:buClr>
                <a:schemeClr val="tx1"/>
              </a:buClr>
              <a:buFont typeface="Arial" panose="020B0604020202020204" pitchFamily="34" charset="0"/>
              <a:buChar char="•"/>
            </a:pPr>
            <a:r>
              <a:rPr lang="en-US" sz="1500" dirty="0"/>
              <a:t>ETP deferral requests were generally intended for officers who were disadvantaged due to zone creep between DH slate release and 30</a:t>
            </a:r>
            <a:r>
              <a:rPr lang="en-US" sz="1500" baseline="30000" dirty="0"/>
              <a:t>th</a:t>
            </a:r>
            <a:r>
              <a:rPr lang="en-US" sz="1500" dirty="0"/>
              <a:t> month of DH tour.</a:t>
            </a:r>
          </a:p>
          <a:p>
            <a:pPr eaLnBrk="1" hangingPunct="1">
              <a:spcBef>
                <a:spcPts val="0"/>
              </a:spcBef>
              <a:buClr>
                <a:schemeClr val="tx1"/>
              </a:buClr>
              <a:buFont typeface="Arial" panose="020B0604020202020204" pitchFamily="34" charset="0"/>
              <a:buChar char="•"/>
            </a:pPr>
            <a:r>
              <a:rPr lang="en-US" sz="1500" dirty="0"/>
              <a:t>47 Deferral requests were approved for IZ officers.</a:t>
            </a:r>
          </a:p>
          <a:p>
            <a:pPr eaLnBrk="1" hangingPunct="1">
              <a:spcBef>
                <a:spcPts val="0"/>
              </a:spcBef>
              <a:buClr>
                <a:schemeClr val="tx1"/>
              </a:buClr>
              <a:buFont typeface="Arial" panose="020B0604020202020204" pitchFamily="34" charset="0"/>
              <a:buChar char="•"/>
            </a:pPr>
            <a:r>
              <a:rPr lang="en-US" sz="1500" dirty="0"/>
              <a:t>17 Requests for Additional Consideration were approved for AZ officers (follow on to the OP Only ETP from FY-20 ACSB).</a:t>
            </a:r>
          </a:p>
          <a:p>
            <a:pPr eaLnBrk="1" hangingPunct="1">
              <a:spcBef>
                <a:spcPts val="0"/>
              </a:spcBef>
              <a:buClr>
                <a:schemeClr val="tx1"/>
              </a:buClr>
              <a:buFont typeface="Arial" panose="020B0604020202020204" pitchFamily="34" charset="0"/>
              <a:buChar char="•"/>
            </a:pPr>
            <a:r>
              <a:rPr lang="en-US" sz="1100" dirty="0"/>
              <a:t>A deferral should not be used by leadership as a way to keep an officer past the point where they should have “normally” received a high water breakout FITREP.</a:t>
            </a:r>
          </a:p>
          <a:p>
            <a:pPr eaLnBrk="1" hangingPunct="1">
              <a:spcBef>
                <a:spcPts val="0"/>
              </a:spcBef>
              <a:buClr>
                <a:schemeClr val="tx1"/>
              </a:buClr>
              <a:buFont typeface="Arial" panose="020B0604020202020204" pitchFamily="34" charset="0"/>
              <a:buChar char="•"/>
            </a:pPr>
            <a:r>
              <a:rPr lang="en-US" sz="1100" dirty="0"/>
              <a:t>All deferral requests will be reviewed and approved on a case by case basis</a:t>
            </a:r>
            <a:endParaRPr lang="en-US" sz="1500" dirty="0"/>
          </a:p>
          <a:p>
            <a:pPr eaLnBrk="1" hangingPunct="1">
              <a:spcBef>
                <a:spcPts val="0"/>
              </a:spcBef>
              <a:buClr>
                <a:schemeClr val="tx1"/>
              </a:buClr>
              <a:buFont typeface="Arial" panose="020B0604020202020204" pitchFamily="34" charset="0"/>
              <a:buChar char="•"/>
            </a:pPr>
            <a:r>
              <a:rPr lang="en-US" sz="1500" dirty="0"/>
              <a:t>Additional Look</a:t>
            </a:r>
          </a:p>
          <a:p>
            <a:pPr lvl="1" eaLnBrk="1" hangingPunct="1">
              <a:spcBef>
                <a:spcPts val="0"/>
              </a:spcBef>
              <a:buClr>
                <a:schemeClr val="tx1"/>
              </a:buClr>
              <a:buFont typeface="Arial" panose="020B0604020202020204" pitchFamily="34" charset="0"/>
              <a:buChar char="•"/>
            </a:pPr>
            <a:r>
              <a:rPr lang="en-US" sz="1100" dirty="0"/>
              <a:t>FY-21 “Additional Consideration” ETP’s as a result of the FY-20 “Op-Only” ETP received their final AZ look at command </a:t>
            </a:r>
          </a:p>
          <a:p>
            <a:pPr lvl="1" eaLnBrk="1" hangingPunct="1">
              <a:spcBef>
                <a:spcPts val="0"/>
              </a:spcBef>
              <a:buClr>
                <a:schemeClr val="tx1"/>
              </a:buClr>
              <a:buFont typeface="Arial" panose="020B0604020202020204" pitchFamily="34" charset="0"/>
              <a:buChar char="•"/>
            </a:pPr>
            <a:r>
              <a:rPr lang="en-US" sz="1100" dirty="0"/>
              <a:t>Officers with approved FY-20 ACSB OP Only requests, that were not selected for OP Command, were required to request an additional look for the FY-21 ACSB.</a:t>
            </a:r>
          </a:p>
          <a:p>
            <a:pPr>
              <a:spcBef>
                <a:spcPts val="0"/>
              </a:spcBef>
            </a:pPr>
            <a:endParaRPr lang="en-US" sz="1000" dirty="0"/>
          </a:p>
        </p:txBody>
      </p:sp>
      <p:sp>
        <p:nvSpPr>
          <p:cNvPr id="4" name="Slide Number Placeholder 3"/>
          <p:cNvSpPr>
            <a:spLocks noGrp="1"/>
          </p:cNvSpPr>
          <p:nvPr>
            <p:ph type="sldNum" sz="quarter" idx="10"/>
          </p:nvPr>
        </p:nvSpPr>
        <p:spPr/>
        <p:txBody>
          <a:bodyPr/>
          <a:lstStyle/>
          <a:p>
            <a:pPr marL="0" marR="0" lvl="0" indent="0" algn="r" defTabSz="930270" rtl="0" eaLnBrk="0" fontAlgn="base" latinLnBrk="0" hangingPunct="0">
              <a:lnSpc>
                <a:spcPct val="100000"/>
              </a:lnSpc>
              <a:spcBef>
                <a:spcPct val="0"/>
              </a:spcBef>
              <a:spcAft>
                <a:spcPct val="0"/>
              </a:spcAft>
              <a:buClrTx/>
              <a:buSzTx/>
              <a:buFontTx/>
              <a:buNone/>
              <a:tabLst/>
              <a:defRPr/>
            </a:pPr>
            <a:fld id="{757CC3A5-F2D2-4E3D-B47B-CAC3BAB7F1F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0" rtl="0" eaLnBrk="0" fontAlgn="base" latinLnBrk="0" hangingPunct="0">
                <a:lnSpc>
                  <a:spcPct val="100000"/>
                </a:lnSpc>
                <a:spcBef>
                  <a:spcPct val="0"/>
                </a:spcBef>
                <a:spcAft>
                  <a:spcPct val="0"/>
                </a:spcAft>
                <a:buClrTx/>
                <a:buSzTx/>
                <a:buFontTx/>
                <a:buNone/>
                <a:tabLst/>
                <a:defRPr/>
              </a:pPr>
              <a:t>38</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57263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PERS-43</a:t>
            </a:r>
          </a:p>
          <a:p>
            <a:pPr marL="652099" lvl="1" indent="-177845">
              <a:buFont typeface="Arial" panose="020B0604020202020204" pitchFamily="34" charset="0"/>
              <a:buChar char="•"/>
            </a:pPr>
            <a:r>
              <a:rPr lang="en-US" dirty="0" smtClean="0"/>
              <a:t>Review Mission and Organization</a:t>
            </a:r>
          </a:p>
          <a:p>
            <a:r>
              <a:rPr lang="en-US" baseline="0" dirty="0" smtClean="0"/>
              <a:t>Health</a:t>
            </a:r>
            <a:r>
              <a:rPr lang="en-US" dirty="0" smtClean="0"/>
              <a:t> of the Force</a:t>
            </a:r>
          </a:p>
          <a:p>
            <a:pPr marL="652099" lvl="1" indent="-177845">
              <a:buFont typeface="Arial" panose="020B0604020202020204" pitchFamily="34" charset="0"/>
              <a:buChar char="•"/>
            </a:pPr>
            <a:r>
              <a:rPr lang="en-US" baseline="0" dirty="0" smtClean="0"/>
              <a:t>Manpower</a:t>
            </a:r>
            <a:r>
              <a:rPr lang="en-US" dirty="0" smtClean="0"/>
              <a:t> Statistics (Today / Diversity / Inventory / Accessions)</a:t>
            </a:r>
          </a:p>
          <a:p>
            <a:pPr marL="652099" lvl="1" indent="-177845">
              <a:buFont typeface="Arial" panose="020B0604020202020204" pitchFamily="34" charset="0"/>
              <a:buChar char="•"/>
            </a:pPr>
            <a:r>
              <a:rPr lang="en-US" dirty="0" smtClean="0"/>
              <a:t>Promotions (Control Grade / Merit Reorder)</a:t>
            </a:r>
          </a:p>
          <a:p>
            <a:pPr marL="652099" lvl="1" indent="-177845">
              <a:buFont typeface="Arial" panose="020B0604020202020204" pitchFamily="34" charset="0"/>
              <a:buChar char="•"/>
            </a:pPr>
            <a:r>
              <a:rPr lang="en-US" baseline="0" dirty="0" smtClean="0"/>
              <a:t>Retention</a:t>
            </a:r>
            <a:r>
              <a:rPr lang="en-US" dirty="0" smtClean="0"/>
              <a:t> (Bonus / DH &amp; PCC Behaviors)</a:t>
            </a:r>
          </a:p>
          <a:p>
            <a:r>
              <a:rPr lang="en-US" baseline="0" dirty="0" smtClean="0"/>
              <a:t>Community</a:t>
            </a:r>
            <a:r>
              <a:rPr lang="en-US" dirty="0" smtClean="0"/>
              <a:t> Management</a:t>
            </a:r>
          </a:p>
          <a:p>
            <a:pPr marL="652099" lvl="1" indent="-177845">
              <a:buFont typeface="Arial" panose="020B0604020202020204" pitchFamily="34" charset="0"/>
              <a:buChar char="•"/>
            </a:pPr>
            <a:r>
              <a:rPr lang="en-US" baseline="0" dirty="0" smtClean="0"/>
              <a:t>Career</a:t>
            </a:r>
            <a:r>
              <a:rPr lang="en-US" dirty="0" smtClean="0"/>
              <a:t> Path / Detailing</a:t>
            </a:r>
          </a:p>
          <a:p>
            <a:pPr marL="652099" lvl="1" indent="-177845">
              <a:buFont typeface="Arial" panose="020B0604020202020204" pitchFamily="34" charset="0"/>
              <a:buChar char="•"/>
            </a:pPr>
            <a:r>
              <a:rPr lang="en-US" baseline="0" dirty="0" smtClean="0"/>
              <a:t>Selection</a:t>
            </a:r>
            <a:r>
              <a:rPr lang="en-US" dirty="0" smtClean="0"/>
              <a:t> Boards</a:t>
            </a:r>
          </a:p>
          <a:p>
            <a:pPr marL="652099" lvl="1" indent="-177845">
              <a:buFont typeface="Arial" panose="020B0604020202020204" pitchFamily="34" charset="0"/>
              <a:buChar char="•"/>
            </a:pPr>
            <a:r>
              <a:rPr lang="en-US" baseline="0" dirty="0" smtClean="0"/>
              <a:t>Fleet</a:t>
            </a:r>
            <a:r>
              <a:rPr lang="en-US" dirty="0" smtClean="0"/>
              <a:t> Manning</a:t>
            </a:r>
          </a:p>
          <a:p>
            <a:pPr marL="652099" lvl="1" indent="-177845">
              <a:buFont typeface="Arial" panose="020B0604020202020204" pitchFamily="34" charset="0"/>
              <a:buChar char="•"/>
            </a:pPr>
            <a:r>
              <a:rPr lang="en-US" baseline="0" dirty="0" smtClean="0"/>
              <a:t>Initiatives</a:t>
            </a:r>
          </a:p>
        </p:txBody>
      </p:sp>
      <p:sp>
        <p:nvSpPr>
          <p:cNvPr id="4" name="Slide Number Placeholder 3"/>
          <p:cNvSpPr>
            <a:spLocks noGrp="1"/>
          </p:cNvSpPr>
          <p:nvPr>
            <p:ph type="sldNum" sz="quarter" idx="10"/>
          </p:nvPr>
        </p:nvSpPr>
        <p:spPr/>
        <p:txBody>
          <a:bodyPr/>
          <a:lstStyle/>
          <a:p>
            <a:pPr>
              <a:defRPr/>
            </a:pPr>
            <a:fld id="{46BF8CF9-E123-4917-87E6-89CE9D826E18}" type="slidenum">
              <a:rPr lang="en-US">
                <a:solidFill>
                  <a:srgbClr val="000000"/>
                </a:solidFill>
              </a:rPr>
              <a:pPr>
                <a:defRPr/>
              </a:pPr>
              <a:t>2</a:t>
            </a:fld>
            <a:endParaRPr lang="en-US">
              <a:solidFill>
                <a:srgbClr val="000000"/>
              </a:solidFill>
            </a:endParaRPr>
          </a:p>
        </p:txBody>
      </p:sp>
    </p:spTree>
    <p:extLst>
      <p:ext uri="{BB962C8B-B14F-4D97-AF65-F5344CB8AC3E}">
        <p14:creationId xmlns:p14="http://schemas.microsoft.com/office/powerpoint/2010/main" val="679090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9300" indent="-287338">
              <a:spcBef>
                <a:spcPct val="30000"/>
              </a:spcBef>
              <a:defRPr sz="1200">
                <a:solidFill>
                  <a:schemeClr val="tx1"/>
                </a:solidFill>
                <a:latin typeface="Arial" panose="020B0604020202020204" pitchFamily="34" charset="0"/>
                <a:cs typeface="Arial" panose="020B0604020202020204" pitchFamily="34" charset="0"/>
              </a:defRPr>
            </a:lvl2pPr>
            <a:lvl3pPr marL="1152525" indent="-230188">
              <a:spcBef>
                <a:spcPct val="30000"/>
              </a:spcBef>
              <a:defRPr sz="1200">
                <a:solidFill>
                  <a:schemeClr val="tx1"/>
                </a:solidFill>
                <a:latin typeface="Arial" panose="020B0604020202020204" pitchFamily="34" charset="0"/>
                <a:cs typeface="Arial" panose="020B0604020202020204" pitchFamily="34" charset="0"/>
              </a:defRPr>
            </a:lvl3pPr>
            <a:lvl4pPr marL="1612900" indent="-230188">
              <a:spcBef>
                <a:spcPct val="30000"/>
              </a:spcBef>
              <a:defRPr sz="1200">
                <a:solidFill>
                  <a:schemeClr val="tx1"/>
                </a:solidFill>
                <a:latin typeface="Arial" panose="020B0604020202020204" pitchFamily="34" charset="0"/>
                <a:cs typeface="Arial" panose="020B0604020202020204" pitchFamily="34" charset="0"/>
              </a:defRPr>
            </a:lvl4pPr>
            <a:lvl5pPr marL="2074863" indent="-230188">
              <a:spcBef>
                <a:spcPct val="30000"/>
              </a:spcBef>
              <a:defRPr sz="1200">
                <a:solidFill>
                  <a:schemeClr val="tx1"/>
                </a:solidFill>
                <a:latin typeface="Arial" panose="020B0604020202020204" pitchFamily="34" charset="0"/>
                <a:cs typeface="Arial" panose="020B0604020202020204" pitchFamily="34" charset="0"/>
              </a:defRPr>
            </a:lvl5pPr>
            <a:lvl6pPr marL="25320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892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464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036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30270" rtl="0" eaLnBrk="0" fontAlgn="base" latinLnBrk="0" hangingPunct="0">
              <a:lnSpc>
                <a:spcPct val="100000"/>
              </a:lnSpc>
              <a:spcBef>
                <a:spcPct val="0"/>
              </a:spcBef>
              <a:spcAft>
                <a:spcPct val="0"/>
              </a:spcAft>
              <a:buClrTx/>
              <a:buSzTx/>
              <a:buFontTx/>
              <a:buNone/>
              <a:tabLst/>
              <a:defRPr/>
            </a:pPr>
            <a:fld id="{8DCB7C55-6AA3-4210-8A38-542F17D6FBEB}" type="slidenum">
              <a:rPr kumimoji="0" lang="en-US" alt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0270" rtl="0" eaLnBrk="0" fontAlgn="base" latinLnBrk="0" hangingPunct="0">
                <a:lnSpc>
                  <a:spcPct val="100000"/>
                </a:lnSpc>
                <a:spcBef>
                  <a:spcPct val="0"/>
                </a:spcBef>
                <a:spcAft>
                  <a:spcPct val="0"/>
                </a:spcAft>
                <a:buClrTx/>
                <a:buSzTx/>
                <a:buFontTx/>
                <a:buNone/>
                <a:tabLst/>
                <a:defRPr/>
              </a:pPr>
              <a:t>39</a:t>
            </a:fld>
            <a:endParaRPr kumimoji="0" lang="en-US" alt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0029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AvIP</a:t>
            </a:r>
            <a:r>
              <a:rPr lang="en-US" b="1" dirty="0" smtClean="0"/>
              <a:t> and AVB ($$$) one ever to influence retention.</a:t>
            </a:r>
          </a:p>
          <a:p>
            <a:r>
              <a:rPr lang="en-US" b="1" dirty="0" smtClean="0"/>
              <a:t>FLIGHT PAY</a:t>
            </a:r>
          </a:p>
          <a:p>
            <a:pPr marL="177845" indent="-177845">
              <a:buFont typeface="Arial" panose="020B0604020202020204" pitchFamily="34" charset="0"/>
              <a:buChar char="•"/>
            </a:pPr>
            <a:r>
              <a:rPr lang="en-US" dirty="0" smtClean="0"/>
              <a:t>More $$$ for serving in milestone screened assignment</a:t>
            </a:r>
          </a:p>
          <a:p>
            <a:pPr marL="177845" indent="-177845">
              <a:buFont typeface="Arial" panose="020B0604020202020204" pitchFamily="34" charset="0"/>
              <a:buChar char="•"/>
            </a:pPr>
            <a:endParaRPr lang="en-US" dirty="0" smtClean="0"/>
          </a:p>
          <a:p>
            <a:pPr marL="177845" indent="-177845">
              <a:buFont typeface="Arial" panose="020B0604020202020204" pitchFamily="34" charset="0"/>
              <a:buChar char="•"/>
            </a:pPr>
            <a:endParaRPr lang="en-US" dirty="0" smtClean="0"/>
          </a:p>
          <a:p>
            <a:endParaRPr lang="en-US" dirty="0" smtClean="0"/>
          </a:p>
          <a:p>
            <a:r>
              <a:rPr lang="en-US" b="1" dirty="0" smtClean="0"/>
              <a:t>DH BONUS</a:t>
            </a:r>
          </a:p>
          <a:p>
            <a:pPr marL="177845" indent="-177845">
              <a:buFont typeface="Arial" panose="020B0604020202020204" pitchFamily="34" charset="0"/>
              <a:buChar char="•"/>
            </a:pPr>
            <a:r>
              <a:rPr lang="en-US" dirty="0" smtClean="0"/>
              <a:t>Old Tied to MSR… leading to community timing differences and sunk costs</a:t>
            </a:r>
          </a:p>
          <a:p>
            <a:pPr marL="177845" indent="-177845">
              <a:buFont typeface="Arial" panose="020B0604020202020204" pitchFamily="34" charset="0"/>
              <a:buChar char="•"/>
            </a:pPr>
            <a:r>
              <a:rPr lang="en-US" dirty="0" smtClean="0"/>
              <a:t>New </a:t>
            </a:r>
          </a:p>
          <a:p>
            <a:pPr marL="652099" lvl="1" indent="-177845">
              <a:buFont typeface="Arial" panose="020B0604020202020204" pitchFamily="34" charset="0"/>
              <a:buChar char="•"/>
            </a:pPr>
            <a:r>
              <a:rPr lang="en-US" dirty="0" smtClean="0"/>
              <a:t>Tied to O-4 selection </a:t>
            </a:r>
          </a:p>
          <a:p>
            <a:pPr marL="652099" lvl="1" indent="-177845">
              <a:buFont typeface="Arial" panose="020B0604020202020204" pitchFamily="34" charset="0"/>
              <a:buChar char="•"/>
            </a:pPr>
            <a:r>
              <a:rPr lang="en-US" dirty="0" err="1" smtClean="0"/>
              <a:t>Incentivies</a:t>
            </a:r>
            <a:r>
              <a:rPr lang="en-US" dirty="0" smtClean="0"/>
              <a:t> early commitment ($5K more per year)</a:t>
            </a:r>
          </a:p>
          <a:p>
            <a:pPr marL="652099" lvl="1" indent="-177845">
              <a:buFont typeface="Arial" panose="020B0604020202020204" pitchFamily="34" charset="0"/>
              <a:buChar char="•"/>
            </a:pPr>
            <a:r>
              <a:rPr lang="en-US" dirty="0" smtClean="0"/>
              <a:t>Or, allows flexibility 3yr and 5 </a:t>
            </a:r>
            <a:r>
              <a:rPr lang="en-US" dirty="0" err="1" smtClean="0"/>
              <a:t>yr</a:t>
            </a:r>
            <a:r>
              <a:rPr lang="en-US" dirty="0" smtClean="0"/>
              <a:t> options</a:t>
            </a:r>
          </a:p>
          <a:p>
            <a:pPr marL="652099" lvl="1" indent="-177845">
              <a:buFont typeface="Arial" panose="020B0604020202020204" pitchFamily="34" charset="0"/>
              <a:buChar char="•"/>
            </a:pPr>
            <a:r>
              <a:rPr lang="en-US" dirty="0" smtClean="0"/>
              <a:t>Annual rate based on T/M/S &amp; Designator Selectivity</a:t>
            </a:r>
          </a:p>
          <a:p>
            <a:endParaRPr lang="en-US" dirty="0" smtClean="0"/>
          </a:p>
          <a:p>
            <a:r>
              <a:rPr lang="en-US" b="1" dirty="0" smtClean="0"/>
              <a:t>COMMAND BONUS</a:t>
            </a:r>
          </a:p>
          <a:p>
            <a:pPr marL="177845" indent="-177845">
              <a:buFont typeface="Arial" panose="020B0604020202020204" pitchFamily="34" charset="0"/>
              <a:buChar char="•"/>
            </a:pPr>
            <a:r>
              <a:rPr lang="en-US" dirty="0" smtClean="0"/>
              <a:t>Old $36K</a:t>
            </a:r>
          </a:p>
          <a:p>
            <a:pPr marL="177845" indent="-177845">
              <a:buFont typeface="Arial" panose="020B0604020202020204" pitchFamily="34" charset="0"/>
              <a:buChar char="•"/>
            </a:pPr>
            <a:r>
              <a:rPr lang="en-US" dirty="0" smtClean="0"/>
              <a:t>New $100K (eligible when a PXO) </a:t>
            </a:r>
          </a:p>
          <a:p>
            <a:endParaRPr lang="en-US" dirty="0" smtClean="0"/>
          </a:p>
          <a:p>
            <a:pPr algn="l" rtl="0" eaLnBrk="0" fontAlgn="base" hangingPunct="0">
              <a:spcBef>
                <a:spcPct val="30000"/>
              </a:spcBef>
              <a:spcAft>
                <a:spcPct val="0"/>
              </a:spcAft>
            </a:pPr>
            <a:r>
              <a:rPr lang="en-US" b="1" dirty="0"/>
              <a:t>ADHRB NAVADMIN 049/21</a:t>
            </a:r>
          </a:p>
          <a:p>
            <a:r>
              <a:rPr lang="en-US" dirty="0"/>
              <a:t>The AC ADHRB eligibility criterion includes selection for lieutenant</a:t>
            </a:r>
          </a:p>
          <a:p>
            <a:r>
              <a:rPr lang="en-US" dirty="0"/>
              <a:t>commander (LCDR) and the FY-21 ADHRB is intended for officers selected for</a:t>
            </a:r>
          </a:p>
          <a:p>
            <a:r>
              <a:rPr lang="en-US" dirty="0"/>
              <a:t>promotion to LCDR in the FY-21 LCDR statutory board. These officers will be</a:t>
            </a:r>
          </a:p>
          <a:p>
            <a:r>
              <a:rPr lang="en-US" dirty="0"/>
              <a:t>considered for department head in the FY-22 Aviation Department Head Screen</a:t>
            </a:r>
          </a:p>
          <a:p>
            <a:r>
              <a:rPr lang="en-US" dirty="0"/>
              <a:t>Board (ADHSB) scheduled to convene in the spring of 2021. Additionally,</a:t>
            </a:r>
          </a:p>
          <a:p>
            <a:r>
              <a:rPr lang="en-US" dirty="0"/>
              <a:t>eligible officers must have an Active Duty service obligation (ADSO)</a:t>
            </a:r>
          </a:p>
          <a:p>
            <a:r>
              <a:rPr lang="en-US" dirty="0"/>
              <a:t>associated with undergraduate flight training ending in FY-19 or</a:t>
            </a:r>
          </a:p>
          <a:p>
            <a:r>
              <a:rPr lang="en-US" dirty="0"/>
              <a:t>later.</a:t>
            </a:r>
          </a:p>
          <a:p>
            <a:r>
              <a:rPr lang="en-US" dirty="0"/>
              <a:t>Contracts are offered with either a three or five-year obligation</a:t>
            </a:r>
          </a:p>
          <a:p>
            <a:r>
              <a:rPr lang="en-US" dirty="0"/>
              <a:t>that begins upon expiration of the officers winging ADSO or contract</a:t>
            </a:r>
          </a:p>
          <a:p>
            <a:r>
              <a:rPr lang="en-US" dirty="0"/>
              <a:t>approval, whichever is later. The intent is to provide flexibility when</a:t>
            </a:r>
          </a:p>
          <a:p>
            <a:r>
              <a:rPr lang="en-US" dirty="0"/>
              <a:t>making career decisions and to encourage officers to fulfill a department</a:t>
            </a:r>
          </a:p>
          <a:p>
            <a:r>
              <a:rPr lang="en-US" dirty="0"/>
              <a:t>head tour and continue naval service.</a:t>
            </a:r>
          </a:p>
          <a:p>
            <a:r>
              <a:rPr lang="en-US" dirty="0"/>
              <a:t>The Navy values an early commitment and a five-year obligation. An</a:t>
            </a:r>
          </a:p>
          <a:p>
            <a:r>
              <a:rPr lang="en-US" dirty="0"/>
              <a:t>officer who submits a five-year contract </a:t>
            </a:r>
            <a:r>
              <a:rPr lang="en-US" b="1" i="1" u="sng" dirty="0"/>
              <a:t>prior</a:t>
            </a:r>
            <a:r>
              <a:rPr lang="en-US" dirty="0"/>
              <a:t> to the ADHSB results being</a:t>
            </a:r>
          </a:p>
          <a:p>
            <a:r>
              <a:rPr lang="en-US" dirty="0"/>
              <a:t>published will receive the maximum annual rate specific to their</a:t>
            </a:r>
          </a:p>
          <a:p>
            <a:r>
              <a:rPr lang="en-US" dirty="0"/>
              <a:t>type/model/series and designator (T/M/S+D).</a:t>
            </a:r>
          </a:p>
          <a:p>
            <a:r>
              <a:rPr lang="en-US" dirty="0"/>
              <a:t>If an officer prefers a three-year contract or wishes to wait until the ADHSB</a:t>
            </a:r>
          </a:p>
          <a:p>
            <a:r>
              <a:rPr lang="en-US" dirty="0"/>
              <a:t>selection results are public, the ADHRB annual amount reduces by $5,000 per</a:t>
            </a:r>
          </a:p>
          <a:p>
            <a:r>
              <a:rPr lang="en-US" dirty="0"/>
              <a:t>year.</a:t>
            </a:r>
          </a:p>
          <a:p>
            <a:r>
              <a:rPr lang="en-US" b="1" u="sng" dirty="0">
                <a:solidFill>
                  <a:srgbClr val="FF0000"/>
                </a:solidFill>
              </a:rPr>
              <a:t>AC ADHRB retention bonus pay rates for FY-21 include:</a:t>
            </a:r>
          </a:p>
          <a:p>
            <a:r>
              <a:rPr lang="en-US" b="1" dirty="0"/>
              <a:t>Five-year obligation, early rate:</a:t>
            </a:r>
          </a:p>
          <a:p>
            <a:r>
              <a:rPr lang="en-US" dirty="0"/>
              <a:t>HM Pilot $35,000/year ($175,000 total)</a:t>
            </a:r>
          </a:p>
          <a:p>
            <a:r>
              <a:rPr lang="en-US" dirty="0"/>
              <a:t>HSC Pilot $35,000/year ($175,000 total)</a:t>
            </a:r>
          </a:p>
          <a:p>
            <a:r>
              <a:rPr lang="en-US" dirty="0"/>
              <a:t>HSM Pilot $25,000/year ($125,000 total)</a:t>
            </a:r>
          </a:p>
          <a:p>
            <a:r>
              <a:rPr lang="en-US" dirty="0"/>
              <a:t>VAQ Pilot $35,000/year ($175,000 total)</a:t>
            </a:r>
          </a:p>
          <a:p>
            <a:r>
              <a:rPr lang="en-US" dirty="0"/>
              <a:t>VAQ NFO $25,000/year ($125,000 total)</a:t>
            </a:r>
          </a:p>
          <a:p>
            <a:r>
              <a:rPr lang="en-US" dirty="0"/>
              <a:t>VAW Pilot $25,000/year ($125,000 total)</a:t>
            </a:r>
          </a:p>
          <a:p>
            <a:r>
              <a:rPr lang="en-US" dirty="0"/>
              <a:t>VAW NFO $15,000/year ($75,000 total)</a:t>
            </a:r>
          </a:p>
          <a:p>
            <a:r>
              <a:rPr lang="en-US" dirty="0"/>
              <a:t>VRC/VRM Pilot $35,000/year ($175,000 total)</a:t>
            </a:r>
          </a:p>
          <a:p>
            <a:r>
              <a:rPr lang="en-US" dirty="0"/>
              <a:t>VFA Pilot $35,000/year ($175,000 total)</a:t>
            </a:r>
          </a:p>
          <a:p>
            <a:r>
              <a:rPr lang="en-US" dirty="0"/>
              <a:t>VFA NFO $15,000/year ($75,000 total)</a:t>
            </a:r>
          </a:p>
          <a:p>
            <a:r>
              <a:rPr lang="en-US" dirty="0"/>
              <a:t>VP/VQ(P) Pilot $35,000/year ($175,000 total)</a:t>
            </a:r>
          </a:p>
          <a:p>
            <a:r>
              <a:rPr lang="en-US" dirty="0"/>
              <a:t>VP/VQ(P) NFO $10,000/year ($50,000 total)</a:t>
            </a:r>
          </a:p>
          <a:p>
            <a:r>
              <a:rPr lang="en-US" dirty="0"/>
              <a:t>VQ(T) Pilot $25,000/year ($125,000 total)</a:t>
            </a:r>
          </a:p>
          <a:p>
            <a:r>
              <a:rPr lang="en-US" dirty="0"/>
              <a:t>VQ(T) NFO $15,000/year ($75,000 total)</a:t>
            </a:r>
          </a:p>
          <a:p>
            <a:r>
              <a:rPr lang="en-US" b="1" dirty="0"/>
              <a:t>Five-year obligation, standard rate:</a:t>
            </a:r>
          </a:p>
          <a:p>
            <a:r>
              <a:rPr lang="en-US" dirty="0"/>
              <a:t>HM Pilot $30,000/year ($150,000 total)</a:t>
            </a:r>
          </a:p>
          <a:p>
            <a:r>
              <a:rPr lang="en-US" dirty="0"/>
              <a:t>HSC Pilot $30,000/year ($150,000 total)</a:t>
            </a:r>
          </a:p>
          <a:p>
            <a:r>
              <a:rPr lang="en-US" dirty="0"/>
              <a:t>HSM Pilot $20,000/year ($100,000 total)</a:t>
            </a:r>
          </a:p>
          <a:p>
            <a:r>
              <a:rPr lang="en-US" dirty="0"/>
              <a:t>VAQ Pilot $30,000/year ($150,000 total)</a:t>
            </a:r>
          </a:p>
          <a:p>
            <a:r>
              <a:rPr lang="en-US" dirty="0"/>
              <a:t>VAQ NFO $20,000/year ($100,000 total)</a:t>
            </a:r>
          </a:p>
          <a:p>
            <a:r>
              <a:rPr lang="en-US" dirty="0"/>
              <a:t>VAW Pilot $20,000/year ($100,000 total)</a:t>
            </a:r>
          </a:p>
          <a:p>
            <a:r>
              <a:rPr lang="en-US" dirty="0"/>
              <a:t>VAW NFO $10,000/year ($50,000 total)</a:t>
            </a:r>
          </a:p>
          <a:p>
            <a:r>
              <a:rPr lang="en-US" dirty="0"/>
              <a:t>VRC/VRM Pilot $30,000/year ($150,000 total)</a:t>
            </a:r>
          </a:p>
          <a:p>
            <a:r>
              <a:rPr lang="en-US" dirty="0"/>
              <a:t>VFA Pilot $30,000/year ($150,000 total)</a:t>
            </a:r>
          </a:p>
          <a:p>
            <a:r>
              <a:rPr lang="en-US" dirty="0"/>
              <a:t>VFA NFO $10,000/year ($50,000 total)</a:t>
            </a:r>
          </a:p>
          <a:p>
            <a:r>
              <a:rPr lang="en-US" dirty="0"/>
              <a:t>VP/VQ(P) Pilot $30,000/year ($150,000 total)</a:t>
            </a:r>
          </a:p>
          <a:p>
            <a:r>
              <a:rPr lang="en-US" dirty="0"/>
              <a:t>VP/VQ(P) NFO $5,000/year ($25,000 total)</a:t>
            </a:r>
          </a:p>
          <a:p>
            <a:r>
              <a:rPr lang="en-US" dirty="0"/>
              <a:t>VQ(T) Pilot $20,000/year ($100,000 total)</a:t>
            </a:r>
          </a:p>
          <a:p>
            <a:r>
              <a:rPr lang="en-US" dirty="0"/>
              <a:t>VQ(T) NFO $10,000/year ($50,000 total)</a:t>
            </a:r>
          </a:p>
          <a:p>
            <a:r>
              <a:rPr lang="en-US" b="1" dirty="0"/>
              <a:t>Three-year obligation:</a:t>
            </a:r>
          </a:p>
          <a:p>
            <a:r>
              <a:rPr lang="en-US" dirty="0"/>
              <a:t>HM Pilot $30,000/year ($90,000 total)</a:t>
            </a:r>
          </a:p>
          <a:p>
            <a:r>
              <a:rPr lang="en-US" dirty="0"/>
              <a:t>HSC Pilot $30,000/year ($90,000 total)</a:t>
            </a:r>
          </a:p>
          <a:p>
            <a:r>
              <a:rPr lang="en-US" dirty="0"/>
              <a:t>HSM Pilot $20,000/year ($60,000 total)</a:t>
            </a:r>
          </a:p>
          <a:p>
            <a:r>
              <a:rPr lang="en-US" dirty="0"/>
              <a:t>VAQ Pilot $30,000/year ($90,000 total)</a:t>
            </a:r>
          </a:p>
          <a:p>
            <a:r>
              <a:rPr lang="en-US" dirty="0"/>
              <a:t>VAQ NFO $20,000/year ($60,000 total)</a:t>
            </a:r>
          </a:p>
          <a:p>
            <a:r>
              <a:rPr lang="en-US" dirty="0"/>
              <a:t>VAW Pilot $20,000/year ($60,000 total)</a:t>
            </a:r>
          </a:p>
          <a:p>
            <a:r>
              <a:rPr lang="en-US" dirty="0"/>
              <a:t>VAW NFO $10,000/year ($30,000 total)</a:t>
            </a:r>
          </a:p>
          <a:p>
            <a:r>
              <a:rPr lang="en-US" dirty="0"/>
              <a:t>VRC/VRM Pilot $30,000/year ($90,000 total)</a:t>
            </a:r>
          </a:p>
          <a:p>
            <a:r>
              <a:rPr lang="en-US" dirty="0"/>
              <a:t>VFA Pilot $30,000/year ($90,000 total)</a:t>
            </a:r>
          </a:p>
          <a:p>
            <a:r>
              <a:rPr lang="en-US" dirty="0"/>
              <a:t>VFA NFO $10,000/year ($30,000 total)</a:t>
            </a:r>
          </a:p>
          <a:p>
            <a:r>
              <a:rPr lang="en-US" dirty="0"/>
              <a:t>VP/VQ(P) Pilot $30,000/year ($90,000 total)</a:t>
            </a:r>
          </a:p>
          <a:p>
            <a:r>
              <a:rPr lang="en-US" dirty="0"/>
              <a:t>VP/VQ(P) NFO $5,000/year ($15,000 total)</a:t>
            </a:r>
          </a:p>
          <a:p>
            <a:r>
              <a:rPr lang="en-US" dirty="0"/>
              <a:t>VQ(T) Pilot $20,000/year ($60,000 total)</a:t>
            </a:r>
          </a:p>
          <a:p>
            <a:r>
              <a:rPr lang="en-US" dirty="0"/>
              <a:t>VQ(T) NFO $10,000/year ($30,000 total)</a:t>
            </a:r>
          </a:p>
        </p:txBody>
      </p:sp>
      <p:sp>
        <p:nvSpPr>
          <p:cNvPr id="4" name="Slide Number Placeholder 3"/>
          <p:cNvSpPr>
            <a:spLocks noGrp="1"/>
          </p:cNvSpPr>
          <p:nvPr>
            <p:ph type="sldNum" sz="quarter" idx="10"/>
          </p:nvPr>
        </p:nvSpPr>
        <p:spPr/>
        <p:txBody>
          <a:bodyPr/>
          <a:lstStyle/>
          <a:p>
            <a:pPr marL="0" marR="0" lvl="0" indent="0" algn="r" defTabSz="930270" rtl="0" eaLnBrk="0" fontAlgn="base" latinLnBrk="0" hangingPunct="0">
              <a:lnSpc>
                <a:spcPct val="100000"/>
              </a:lnSpc>
              <a:spcBef>
                <a:spcPct val="0"/>
              </a:spcBef>
              <a:spcAft>
                <a:spcPct val="0"/>
              </a:spcAft>
              <a:buClrTx/>
              <a:buSzTx/>
              <a:buFontTx/>
              <a:buNone/>
              <a:tabLst/>
              <a:defRPr/>
            </a:pPr>
            <a:fld id="{757CC3A5-F2D2-4E3D-B47B-CAC3BAB7F1F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0" rtl="0" eaLnBrk="0" fontAlgn="base" latinLnBrk="0" hangingPunct="0">
                <a:lnSpc>
                  <a:spcPct val="100000"/>
                </a:lnSpc>
                <a:spcBef>
                  <a:spcPct val="0"/>
                </a:spcBef>
                <a:spcAft>
                  <a:spcPct val="0"/>
                </a:spcAft>
                <a:buClrTx/>
                <a:buSzTx/>
                <a:buFontTx/>
                <a:buNone/>
                <a:tabLst/>
                <a:defRPr/>
              </a:pPr>
              <a:t>40</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08915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xfrm>
            <a:off x="127000" y="4129088"/>
            <a:ext cx="6718300"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n-US" altLang="en-US" smtClean="0">
              <a:latin typeface="Arial" panose="020B0604020202020204" pitchFamily="34" charset="0"/>
              <a:cs typeface="Arial" panose="020B0604020202020204"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7" tIns="46578" rIns="93157" bIns="46578"/>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r" defTabSz="930270" rtl="0" eaLnBrk="0" fontAlgn="base" latinLnBrk="0" hangingPunct="0">
              <a:lnSpc>
                <a:spcPct val="100000"/>
              </a:lnSpc>
              <a:spcBef>
                <a:spcPct val="0"/>
              </a:spcBef>
              <a:spcAft>
                <a:spcPct val="0"/>
              </a:spcAft>
              <a:buClrTx/>
              <a:buSzTx/>
              <a:buFontTx/>
              <a:buNone/>
              <a:tabLst/>
              <a:defRPr/>
            </a:pPr>
            <a:fld id="{2B294171-E374-46BB-9F3F-97E2DCA3991E}" type="slidenum">
              <a:rPr kumimoji="0" lang="en-US" alt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0270" rtl="0" eaLnBrk="0" fontAlgn="base" latinLnBrk="0" hangingPunct="0">
                <a:lnSpc>
                  <a:spcPct val="100000"/>
                </a:lnSpc>
                <a:spcBef>
                  <a:spcPct val="0"/>
                </a:spcBef>
                <a:spcAft>
                  <a:spcPct val="0"/>
                </a:spcAft>
                <a:buClrTx/>
                <a:buSzTx/>
                <a:buFontTx/>
                <a:buNone/>
                <a:tabLst/>
                <a:defRPr/>
              </a:pPr>
              <a:t>41</a:t>
            </a:fld>
            <a:endParaRPr kumimoji="0" lang="en-US" alt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049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xfrm>
            <a:off x="127000" y="4129088"/>
            <a:ext cx="6718300"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n-US" altLang="en-US" smtClean="0">
              <a:latin typeface="Arial" panose="020B0604020202020204" pitchFamily="34" charset="0"/>
              <a:cs typeface="Arial" panose="020B0604020202020204" pitchFamily="34" charset="0"/>
            </a:endParaRP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7" tIns="46578" rIns="93157" bIns="46578"/>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r" defTabSz="930270" rtl="0" eaLnBrk="0" fontAlgn="base" latinLnBrk="0" hangingPunct="0">
              <a:lnSpc>
                <a:spcPct val="100000"/>
              </a:lnSpc>
              <a:spcBef>
                <a:spcPct val="0"/>
              </a:spcBef>
              <a:spcAft>
                <a:spcPct val="0"/>
              </a:spcAft>
              <a:buClrTx/>
              <a:buSzTx/>
              <a:buFontTx/>
              <a:buNone/>
              <a:tabLst/>
              <a:defRPr/>
            </a:pPr>
            <a:fld id="{8AC9BF70-01DE-404E-B34A-BB247AB8EDE0}" type="slidenum">
              <a:rPr kumimoji="0" lang="en-US" alt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0270" rtl="0" eaLnBrk="0" fontAlgn="base" latinLnBrk="0" hangingPunct="0">
                <a:lnSpc>
                  <a:spcPct val="100000"/>
                </a:lnSpc>
                <a:spcBef>
                  <a:spcPct val="0"/>
                </a:spcBef>
                <a:spcAft>
                  <a:spcPct val="0"/>
                </a:spcAft>
                <a:buClrTx/>
                <a:buSzTx/>
                <a:buFontTx/>
                <a:buNone/>
                <a:tabLst/>
                <a:defRPr/>
              </a:pPr>
              <a:t>42</a:t>
            </a:fld>
            <a:endParaRPr kumimoji="0" lang="en-US" alt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98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9300" indent="-287338">
              <a:spcBef>
                <a:spcPct val="30000"/>
              </a:spcBef>
              <a:defRPr sz="1200">
                <a:solidFill>
                  <a:schemeClr val="tx1"/>
                </a:solidFill>
                <a:latin typeface="Arial" panose="020B0604020202020204" pitchFamily="34" charset="0"/>
                <a:cs typeface="Arial" panose="020B0604020202020204" pitchFamily="34" charset="0"/>
              </a:defRPr>
            </a:lvl2pPr>
            <a:lvl3pPr marL="1152525" indent="-230188">
              <a:spcBef>
                <a:spcPct val="30000"/>
              </a:spcBef>
              <a:defRPr sz="1200">
                <a:solidFill>
                  <a:schemeClr val="tx1"/>
                </a:solidFill>
                <a:latin typeface="Arial" panose="020B0604020202020204" pitchFamily="34" charset="0"/>
                <a:cs typeface="Arial" panose="020B0604020202020204" pitchFamily="34" charset="0"/>
              </a:defRPr>
            </a:lvl3pPr>
            <a:lvl4pPr marL="1612900" indent="-230188">
              <a:spcBef>
                <a:spcPct val="30000"/>
              </a:spcBef>
              <a:defRPr sz="1200">
                <a:solidFill>
                  <a:schemeClr val="tx1"/>
                </a:solidFill>
                <a:latin typeface="Arial" panose="020B0604020202020204" pitchFamily="34" charset="0"/>
                <a:cs typeface="Arial" panose="020B0604020202020204" pitchFamily="34" charset="0"/>
              </a:defRPr>
            </a:lvl4pPr>
            <a:lvl5pPr marL="2074863" indent="-230188">
              <a:spcBef>
                <a:spcPct val="30000"/>
              </a:spcBef>
              <a:defRPr sz="1200">
                <a:solidFill>
                  <a:schemeClr val="tx1"/>
                </a:solidFill>
                <a:latin typeface="Arial" panose="020B0604020202020204" pitchFamily="34" charset="0"/>
                <a:cs typeface="Arial" panose="020B0604020202020204" pitchFamily="34" charset="0"/>
              </a:defRPr>
            </a:lvl5pPr>
            <a:lvl6pPr marL="25320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892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464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036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30270" rtl="0" eaLnBrk="0" fontAlgn="base" latinLnBrk="0" hangingPunct="0">
              <a:lnSpc>
                <a:spcPct val="100000"/>
              </a:lnSpc>
              <a:spcBef>
                <a:spcPct val="0"/>
              </a:spcBef>
              <a:spcAft>
                <a:spcPct val="0"/>
              </a:spcAft>
              <a:buClrTx/>
              <a:buSzTx/>
              <a:buFontTx/>
              <a:buNone/>
              <a:tabLst/>
              <a:defRPr/>
            </a:pPr>
            <a:fld id="{DD35AA4B-2EA7-4135-97F2-541C31F3A31B}" type="slidenum">
              <a:rPr kumimoji="0" lang="en-US" alt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0270" rtl="0" eaLnBrk="0" fontAlgn="base" latinLnBrk="0" hangingPunct="0">
                <a:lnSpc>
                  <a:spcPct val="100000"/>
                </a:lnSpc>
                <a:spcBef>
                  <a:spcPct val="0"/>
                </a:spcBef>
                <a:spcAft>
                  <a:spcPct val="0"/>
                </a:spcAft>
                <a:buClrTx/>
                <a:buSzTx/>
                <a:buFontTx/>
                <a:buNone/>
                <a:tabLst/>
                <a:defRPr/>
              </a:pPr>
              <a:t>43</a:t>
            </a:fld>
            <a:endParaRPr kumimoji="0" lang="en-US" alt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3225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60035" rtl="0" eaLnBrk="0" fontAlgn="base" latinLnBrk="0" hangingPunct="0">
              <a:lnSpc>
                <a:spcPct val="100000"/>
              </a:lnSpc>
              <a:spcBef>
                <a:spcPct val="0"/>
              </a:spcBef>
              <a:spcAft>
                <a:spcPct val="0"/>
              </a:spcAft>
              <a:buClrTx/>
              <a:buSzTx/>
              <a:buFontTx/>
              <a:buNone/>
              <a:tabLst/>
              <a:defRPr/>
            </a:pPr>
            <a:fld id="{759E3A15-0763-47FF-B659-0CD2D25A498F}" type="slidenum">
              <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60035" rtl="0" eaLnBrk="0" fontAlgn="base" latinLnBrk="0" hangingPunct="0">
                <a:lnSpc>
                  <a:spcPct val="100000"/>
                </a:lnSpc>
                <a:spcBef>
                  <a:spcPct val="0"/>
                </a:spcBef>
                <a:spcAft>
                  <a:spcPct val="0"/>
                </a:spcAft>
                <a:buClrTx/>
                <a:buSzTx/>
                <a:buFontTx/>
                <a:buNone/>
                <a:tabLst/>
                <a:defRPr/>
              </a:pPr>
              <a:t>44</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4035" name="Rectangle 2"/>
          <p:cNvSpPr>
            <a:spLocks noGrp="1" noRot="1" noChangeAspect="1" noChangeArrowheads="1" noTextEdit="1"/>
          </p:cNvSpPr>
          <p:nvPr>
            <p:ph type="sldImg"/>
          </p:nvPr>
        </p:nvSpPr>
        <p:spPr>
          <a:xfrm>
            <a:off x="1252538" y="715963"/>
            <a:ext cx="4749800" cy="3562350"/>
          </a:xfrm>
          <a:ln/>
        </p:spPr>
      </p:sp>
      <p:sp>
        <p:nvSpPr>
          <p:cNvPr id="44036" name="Rectangle 3"/>
          <p:cNvSpPr>
            <a:spLocks noGrp="1" noChangeArrowheads="1"/>
          </p:cNvSpPr>
          <p:nvPr>
            <p:ph type="body" idx="1"/>
          </p:nvPr>
        </p:nvSpPr>
        <p:spPr>
          <a:noFill/>
          <a:ln/>
        </p:spPr>
        <p:txBody>
          <a:bodyPr/>
          <a:lstStyle/>
          <a:p>
            <a:pPr marL="118563" indent="-118563" eaLnBrk="1" hangingPunct="1">
              <a:buFontTx/>
              <a:buChar char="•"/>
            </a:pPr>
            <a:endParaRPr lang="en-US" baseline="0" dirty="0">
              <a:latin typeface="Arial" pitchFamily="34" charset="0"/>
              <a:cs typeface="Arial" pitchFamily="34" charset="0"/>
            </a:endParaRPr>
          </a:p>
        </p:txBody>
      </p:sp>
    </p:spTree>
    <p:extLst>
      <p:ext uri="{BB962C8B-B14F-4D97-AF65-F5344CB8AC3E}">
        <p14:creationId xmlns:p14="http://schemas.microsoft.com/office/powerpoint/2010/main" val="441683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Detailing 101 – we use the two triangles to demonstrate the difficulty in balancing an aviator’s career.  There is a significant difference in JO detailing and the Senior Officer detailing</a:t>
            </a:r>
          </a:p>
          <a:p>
            <a:pPr marL="171450" indent="-171450">
              <a:buFont typeface="Arial" panose="020B0604020202020204" pitchFamily="34" charset="0"/>
              <a:buChar char="•"/>
            </a:pPr>
            <a:r>
              <a:rPr lang="en-US" baseline="0" dirty="0" smtClean="0"/>
              <a:t>The three sides of the JO triangle is more evenly balanced – career timing/needs of the navy/officer desires.  However, the triangle is NEVER equilateral.  As much as we try to mitigate the “needs of the Navy” demand, that is always the first priority.  It is our job to minimize and balance that demand against your desires personally and professionally. </a:t>
            </a:r>
          </a:p>
          <a:p>
            <a:pPr marL="171450" indent="-171450">
              <a:buFont typeface="Arial" panose="020B0604020202020204" pitchFamily="34" charset="0"/>
              <a:buChar char="•"/>
            </a:pPr>
            <a:r>
              <a:rPr lang="en-US" baseline="0" dirty="0" smtClean="0"/>
              <a:t>While the more senior you become your career timing and needs of the navy outweigh your desires – especially if you are due course, we will assign you by where the Navy needs you first, second by what rounds out your record to remain competitive, which is often aligned with needs of the navy and finally the member’s personal desires. </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Here are the standard timelines for the detailing cycle. These are simple recommendations.  Feel free to talk to your Detailer anytime.</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30270" rtl="0" eaLnBrk="0" fontAlgn="base" latinLnBrk="0" hangingPunct="0">
              <a:lnSpc>
                <a:spcPct val="100000"/>
              </a:lnSpc>
              <a:spcBef>
                <a:spcPct val="0"/>
              </a:spcBef>
              <a:spcAft>
                <a:spcPct val="0"/>
              </a:spcAft>
              <a:buClrTx/>
              <a:buSzTx/>
              <a:buFontTx/>
              <a:buNone/>
              <a:tabLst/>
              <a:defRPr/>
            </a:pPr>
            <a:fld id="{757CC3A5-F2D2-4E3D-B47B-CAC3BAB7F1F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0" rtl="0" eaLnBrk="0" fontAlgn="base" latinLnBrk="0" hangingPunct="0">
                <a:lnSpc>
                  <a:spcPct val="100000"/>
                </a:lnSpc>
                <a:spcBef>
                  <a:spcPct val="0"/>
                </a:spcBef>
                <a:spcAft>
                  <a:spcPct val="0"/>
                </a:spcAft>
                <a:buClrTx/>
                <a:buSzTx/>
                <a:buFontTx/>
                <a:buNone/>
                <a:tabLst/>
                <a:defRPr/>
              </a:pPr>
              <a:t>5</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58221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30270" rtl="0" eaLnBrk="0" fontAlgn="base" latinLnBrk="0" hangingPunct="0">
              <a:lnSpc>
                <a:spcPct val="100000"/>
              </a:lnSpc>
              <a:spcBef>
                <a:spcPct val="0"/>
              </a:spcBef>
              <a:spcAft>
                <a:spcPct val="0"/>
              </a:spcAft>
              <a:buClrTx/>
              <a:buSzTx/>
              <a:buFontTx/>
              <a:buNone/>
              <a:tabLst/>
              <a:defRPr/>
            </a:pPr>
            <a:fld id="{757CC3A5-F2D2-4E3D-B47B-CAC3BAB7F1F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0" rtl="0" eaLnBrk="0" fontAlgn="base" latinLnBrk="0" hangingPunct="0">
                <a:lnSpc>
                  <a:spcPct val="100000"/>
                </a:lnSpc>
                <a:spcBef>
                  <a:spcPct val="0"/>
                </a:spcBef>
                <a:spcAft>
                  <a:spcPct val="0"/>
                </a:spcAft>
                <a:buClrTx/>
                <a:buSzTx/>
                <a:buFontTx/>
                <a:buNone/>
                <a:tabLst/>
                <a:defRPr/>
              </a:pPr>
              <a:t>6</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Notes Placeholder 4"/>
          <p:cNvSpPr>
            <a:spLocks noGrp="1"/>
          </p:cNvSpPr>
          <p:nvPr>
            <p:ph type="body" sz="quarter" idx="11"/>
          </p:nvPr>
        </p:nvSpPr>
        <p:spPr/>
        <p:txBody>
          <a:bodyPr/>
          <a:lstStyle/>
          <a:p>
            <a:r>
              <a:rPr lang="en-US" dirty="0" smtClean="0"/>
              <a:t>Everyone should be familiar with the Detailing graphic (arrows) and desired </a:t>
            </a:r>
            <a:r>
              <a:rPr lang="en-US" dirty="0" err="1" smtClean="0"/>
              <a:t>comm</a:t>
            </a:r>
            <a:r>
              <a:rPr lang="en-US" dirty="0" smtClean="0"/>
              <a:t> flow.  </a:t>
            </a:r>
          </a:p>
          <a:p>
            <a:r>
              <a:rPr lang="en-US" dirty="0" smtClean="0"/>
              <a:t>COs &amp; XOs need to work through your placement officer, not through your officer’s detailer</a:t>
            </a:r>
          </a:p>
          <a:p>
            <a:r>
              <a:rPr lang="en-US" dirty="0" smtClean="0"/>
              <a:t>1</a:t>
            </a:r>
            <a:r>
              <a:rPr lang="en-US" baseline="30000" dirty="0" smtClean="0"/>
              <a:t>st</a:t>
            </a:r>
            <a:r>
              <a:rPr lang="en-US" dirty="0" smtClean="0"/>
              <a:t> Shore Tour: JO slates, except for VAW &amp; VQ(T)</a:t>
            </a:r>
          </a:p>
          <a:p>
            <a:r>
              <a:rPr lang="en-US" dirty="0" smtClean="0"/>
              <a:t>DH Detailing: Individual Orders, except for MPRF</a:t>
            </a:r>
          </a:p>
          <a:p>
            <a:r>
              <a:rPr lang="en-US" dirty="0" smtClean="0"/>
              <a:t>CO Detailing: Individual Orders, except for MPRF</a:t>
            </a:r>
          </a:p>
          <a:p>
            <a:endParaRPr lang="en-US" dirty="0"/>
          </a:p>
          <a:p>
            <a:r>
              <a:rPr lang="en-US" dirty="0" smtClean="0"/>
              <a:t>ISICs/CAGs</a:t>
            </a:r>
          </a:p>
          <a:p>
            <a:endParaRPr lang="en-US" dirty="0" smtClean="0"/>
          </a:p>
        </p:txBody>
      </p:sp>
    </p:spTree>
    <p:extLst>
      <p:ext uri="{BB962C8B-B14F-4D97-AF65-F5344CB8AC3E}">
        <p14:creationId xmlns:p14="http://schemas.microsoft.com/office/powerpoint/2010/main" val="4277904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questions about our agenda</a:t>
            </a:r>
            <a:r>
              <a:rPr lang="en-US" baseline="0" dirty="0" smtClean="0"/>
              <a:t>, 43’s mission, or structure?</a:t>
            </a:r>
          </a:p>
          <a:p>
            <a:endParaRPr lang="en-US" baseline="0" dirty="0" smtClean="0"/>
          </a:p>
        </p:txBody>
      </p:sp>
      <p:sp>
        <p:nvSpPr>
          <p:cNvPr id="4" name="Slide Number Placeholder 3"/>
          <p:cNvSpPr>
            <a:spLocks noGrp="1"/>
          </p:cNvSpPr>
          <p:nvPr>
            <p:ph type="sldNum" sz="quarter" idx="10"/>
          </p:nvPr>
        </p:nvSpPr>
        <p:spPr/>
        <p:txBody>
          <a:bodyPr/>
          <a:lstStyle/>
          <a:p>
            <a:pPr>
              <a:defRPr/>
            </a:pPr>
            <a:fld id="{757CC3A5-F2D2-4E3D-B47B-CAC3BAB7F1FD}" type="slidenum">
              <a:rPr lang="en-US" smtClean="0"/>
              <a:pPr>
                <a:defRPr/>
              </a:pPr>
              <a:t>7</a:t>
            </a:fld>
            <a:endParaRPr lang="en-US" dirty="0"/>
          </a:p>
        </p:txBody>
      </p:sp>
    </p:spTree>
    <p:extLst>
      <p:ext uri="{BB962C8B-B14F-4D97-AF65-F5344CB8AC3E}">
        <p14:creationId xmlns:p14="http://schemas.microsoft.com/office/powerpoint/2010/main" val="3947832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30270" rtl="0" eaLnBrk="0" fontAlgn="base" latinLnBrk="0" hangingPunct="0">
              <a:lnSpc>
                <a:spcPct val="100000"/>
              </a:lnSpc>
              <a:spcBef>
                <a:spcPct val="0"/>
              </a:spcBef>
              <a:spcAft>
                <a:spcPct val="0"/>
              </a:spcAft>
              <a:buClrTx/>
              <a:buSzTx/>
              <a:buFontTx/>
              <a:buNone/>
              <a:tabLst/>
              <a:defRPr/>
            </a:pPr>
            <a:fld id="{757CC3A5-F2D2-4E3D-B47B-CAC3BAB7F1F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0" rtl="0" eaLnBrk="0" fontAlgn="base" latinLnBrk="0" hangingPunct="0">
                <a:lnSpc>
                  <a:spcPct val="100000"/>
                </a:lnSpc>
                <a:spcBef>
                  <a:spcPct val="0"/>
                </a:spcBef>
                <a:spcAft>
                  <a:spcPct val="0"/>
                </a:spcAft>
                <a:buClrTx/>
                <a:buSzTx/>
                <a:buFontTx/>
                <a:buNone/>
                <a:tabLst/>
                <a:defRPr/>
              </a:pPr>
              <a:t>8</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81655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83" indent="-174683">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47806" rtl="0" eaLnBrk="0" fontAlgn="base" latinLnBrk="0" hangingPunct="0">
              <a:lnSpc>
                <a:spcPct val="100000"/>
              </a:lnSpc>
              <a:spcBef>
                <a:spcPct val="0"/>
              </a:spcBef>
              <a:spcAft>
                <a:spcPct val="0"/>
              </a:spcAft>
              <a:buClrTx/>
              <a:buSzTx/>
              <a:buFontTx/>
              <a:buNone/>
              <a:tabLst/>
              <a:defRPr/>
            </a:pPr>
            <a:fld id="{757CC3A5-F2D2-4E3D-B47B-CAC3BAB7F1FD}" type="slidenum">
              <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47806" rtl="0" eaLnBrk="0" fontAlgn="base" latinLnBrk="0" hangingPunct="0">
                <a:lnSpc>
                  <a:spcPct val="100000"/>
                </a:lnSpc>
                <a:spcBef>
                  <a:spcPct val="0"/>
                </a:spcBef>
                <a:spcAft>
                  <a:spcPct val="0"/>
                </a:spcAft>
                <a:buClrTx/>
                <a:buSzTx/>
                <a:buFontTx/>
                <a:buNone/>
                <a:tabLst/>
                <a:defRPr/>
              </a:pPr>
              <a:t>9</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22928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9300" indent="-287338">
              <a:spcBef>
                <a:spcPct val="30000"/>
              </a:spcBef>
              <a:defRPr sz="1200">
                <a:solidFill>
                  <a:schemeClr val="tx1"/>
                </a:solidFill>
                <a:latin typeface="Arial" panose="020B0604020202020204" pitchFamily="34" charset="0"/>
                <a:cs typeface="Arial" panose="020B0604020202020204" pitchFamily="34" charset="0"/>
              </a:defRPr>
            </a:lvl2pPr>
            <a:lvl3pPr marL="1152525" indent="-230188">
              <a:spcBef>
                <a:spcPct val="30000"/>
              </a:spcBef>
              <a:defRPr sz="1200">
                <a:solidFill>
                  <a:schemeClr val="tx1"/>
                </a:solidFill>
                <a:latin typeface="Arial" panose="020B0604020202020204" pitchFamily="34" charset="0"/>
                <a:cs typeface="Arial" panose="020B0604020202020204" pitchFamily="34" charset="0"/>
              </a:defRPr>
            </a:lvl3pPr>
            <a:lvl4pPr marL="1612900" indent="-230188">
              <a:spcBef>
                <a:spcPct val="30000"/>
              </a:spcBef>
              <a:defRPr sz="1200">
                <a:solidFill>
                  <a:schemeClr val="tx1"/>
                </a:solidFill>
                <a:latin typeface="Arial" panose="020B0604020202020204" pitchFamily="34" charset="0"/>
                <a:cs typeface="Arial" panose="020B0604020202020204" pitchFamily="34" charset="0"/>
              </a:defRPr>
            </a:lvl4pPr>
            <a:lvl5pPr marL="2074863" indent="-230188">
              <a:spcBef>
                <a:spcPct val="30000"/>
              </a:spcBef>
              <a:defRPr sz="1200">
                <a:solidFill>
                  <a:schemeClr val="tx1"/>
                </a:solidFill>
                <a:latin typeface="Arial" panose="020B0604020202020204" pitchFamily="34" charset="0"/>
                <a:cs typeface="Arial" panose="020B0604020202020204" pitchFamily="34" charset="0"/>
              </a:defRPr>
            </a:lvl5pPr>
            <a:lvl6pPr marL="25320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892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464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03663" indent="-2301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30270" rtl="0" eaLnBrk="0" fontAlgn="base" latinLnBrk="0" hangingPunct="0">
              <a:lnSpc>
                <a:spcPct val="100000"/>
              </a:lnSpc>
              <a:spcBef>
                <a:spcPct val="0"/>
              </a:spcBef>
              <a:spcAft>
                <a:spcPct val="0"/>
              </a:spcAft>
              <a:buClrTx/>
              <a:buSzTx/>
              <a:buFontTx/>
              <a:buNone/>
              <a:tabLst/>
              <a:defRPr/>
            </a:pPr>
            <a:fld id="{BD8EB6BA-7CC6-4CC0-A18A-5A17E9FECF4E}" type="slidenum">
              <a:rPr kumimoji="0" lang="en-US" alt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0270" rtl="0" eaLnBrk="0" fontAlgn="base" latinLnBrk="0" hangingPunct="0">
                <a:lnSpc>
                  <a:spcPct val="100000"/>
                </a:lnSpc>
                <a:spcBef>
                  <a:spcPct val="0"/>
                </a:spcBef>
                <a:spcAft>
                  <a:spcPct val="0"/>
                </a:spcAft>
                <a:buClrTx/>
                <a:buSzTx/>
                <a:buFontTx/>
                <a:buNone/>
                <a:tabLst/>
                <a:defRPr/>
              </a:pPr>
              <a:t>11</a:t>
            </a:fld>
            <a:endParaRPr kumimoji="0" lang="en-US" alt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915" name="Rectangle 2"/>
          <p:cNvSpPr>
            <a:spLocks noGrp="1" noRot="1" noChangeAspect="1" noChangeArrowheads="1" noTextEdit="1"/>
          </p:cNvSpPr>
          <p:nvPr>
            <p:ph type="sldImg"/>
          </p:nvPr>
        </p:nvSpPr>
        <p:spPr>
          <a:xfrm>
            <a:off x="1189038" y="701675"/>
            <a:ext cx="4633912" cy="3475038"/>
          </a:xfrm>
          <a:ln/>
        </p:spPr>
      </p:sp>
      <p:sp>
        <p:nvSpPr>
          <p:cNvPr id="38916" name="Rectangle 3"/>
          <p:cNvSpPr>
            <a:spLocks noGrp="1" noChangeArrowheads="1"/>
          </p:cNvSpPr>
          <p:nvPr>
            <p:ph type="body" idx="1"/>
          </p:nvPr>
        </p:nvSpPr>
        <p:spPr>
          <a:xfrm>
            <a:off x="935038" y="4418013"/>
            <a:ext cx="5140325"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4289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0270" rtl="0" eaLnBrk="0" fontAlgn="base" latinLnBrk="0" hangingPunct="0">
              <a:lnSpc>
                <a:spcPct val="100000"/>
              </a:lnSpc>
              <a:spcBef>
                <a:spcPct val="0"/>
              </a:spcBef>
              <a:spcAft>
                <a:spcPct val="0"/>
              </a:spcAft>
              <a:buClrTx/>
              <a:buSzTx/>
              <a:buFontTx/>
              <a:buNone/>
              <a:tabLst/>
              <a:defRPr/>
            </a:pPr>
            <a:fld id="{757CC3A5-F2D2-4E3D-B47B-CAC3BAB7F1F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0" rtl="0" eaLnBrk="0" fontAlgn="base" latinLnBrk="0" hangingPunct="0">
                <a:lnSpc>
                  <a:spcPct val="100000"/>
                </a:lnSpc>
                <a:spcBef>
                  <a:spcPct val="0"/>
                </a:spcBef>
                <a:spcAft>
                  <a:spcPct val="0"/>
                </a:spcAft>
                <a:buClrTx/>
                <a:buSzTx/>
                <a:buFontTx/>
                <a:buNone/>
                <a:tabLst/>
                <a:defRPr/>
              </a:pPr>
              <a:t>14</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22727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3D NPC Logo"/>
          <p:cNvPicPr>
            <a:picLocks noChangeAspect="1" noChangeArrowheads="1"/>
          </p:cNvPicPr>
          <p:nvPr/>
        </p:nvPicPr>
        <p:blipFill>
          <a:blip r:embed="rId2" cstate="print"/>
          <a:srcRect/>
          <a:stretch>
            <a:fillRect/>
          </a:stretch>
        </p:blipFill>
        <p:spPr bwMode="auto">
          <a:xfrm>
            <a:off x="228600" y="228600"/>
            <a:ext cx="2400300" cy="1543050"/>
          </a:xfrm>
          <a:prstGeom prst="rect">
            <a:avLst/>
          </a:prstGeom>
          <a:noFill/>
          <a:ln w="9525">
            <a:noFill/>
            <a:miter lim="800000"/>
            <a:headEnd/>
            <a:tailEnd/>
          </a:ln>
        </p:spPr>
      </p:pic>
      <p:sp>
        <p:nvSpPr>
          <p:cNvPr id="858114" name="Rectangle 2"/>
          <p:cNvSpPr>
            <a:spLocks noGrp="1" noChangeArrowheads="1"/>
          </p:cNvSpPr>
          <p:nvPr>
            <p:ph type="ctrTitle"/>
          </p:nvPr>
        </p:nvSpPr>
        <p:spPr>
          <a:xfrm>
            <a:off x="781050" y="1809750"/>
            <a:ext cx="7772400" cy="1470025"/>
          </a:xfrm>
        </p:spPr>
        <p:txBody>
          <a:bodyPr/>
          <a:lstStyle>
            <a:lvl1pPr>
              <a:defRPr>
                <a:solidFill>
                  <a:schemeClr val="accent2"/>
                </a:solidFill>
              </a:defRPr>
            </a:lvl1pPr>
          </a:lstStyle>
          <a:p>
            <a:r>
              <a:rPr lang="en-US"/>
              <a:t>Click to edit Master title style</a:t>
            </a:r>
          </a:p>
        </p:txBody>
      </p:sp>
      <p:sp>
        <p:nvSpPr>
          <p:cNvPr id="858115" name="Rectangle 3"/>
          <p:cNvSpPr>
            <a:spLocks noGrp="1" noChangeArrowheads="1"/>
          </p:cNvSpPr>
          <p:nvPr>
            <p:ph type="subTitle" idx="1"/>
          </p:nvPr>
        </p:nvSpPr>
        <p:spPr>
          <a:xfrm>
            <a:off x="381000" y="4067175"/>
            <a:ext cx="5867400" cy="1752600"/>
          </a:xfrm>
        </p:spPr>
        <p:txBody>
          <a:bodyPr/>
          <a:lstStyle>
            <a:lvl1pPr marL="0" indent="0" algn="ctr">
              <a:buFontTx/>
              <a:buNone/>
              <a:defRPr>
                <a:solidFill>
                  <a:schemeClr val="accent2"/>
                </a:solidFill>
              </a:defRPr>
            </a:lvl1pPr>
          </a:lstStyle>
          <a:p>
            <a:r>
              <a:rPr lang="en-US"/>
              <a:t>Click to edit Master subtitle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959" y="4120738"/>
            <a:ext cx="2010199" cy="2219260"/>
          </a:xfrm>
          <a:prstGeom prst="rect">
            <a:avLst/>
          </a:prstGeom>
        </p:spPr>
      </p:pic>
      <p:sp>
        <p:nvSpPr>
          <p:cNvPr id="6" name="Slide Number Placeholder 4"/>
          <p:cNvSpPr>
            <a:spLocks noGrp="1"/>
          </p:cNvSpPr>
          <p:nvPr>
            <p:ph type="sldNum" sz="quarter" idx="4"/>
          </p:nvPr>
        </p:nvSpPr>
        <p:spPr>
          <a:xfrm>
            <a:off x="7086600" y="64832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7" name="Slide Number Placeholder 4"/>
          <p:cNvSpPr>
            <a:spLocks noGrp="1"/>
          </p:cNvSpPr>
          <p:nvPr>
            <p:ph type="sldNum" sz="quarter" idx="4"/>
          </p:nvPr>
        </p:nvSpPr>
        <p:spPr>
          <a:xfrm>
            <a:off x="7086600" y="650004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4"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Tree>
    <p:extLst>
      <p:ext uri="{BB962C8B-B14F-4D97-AF65-F5344CB8AC3E}">
        <p14:creationId xmlns:p14="http://schemas.microsoft.com/office/powerpoint/2010/main" val="1163853623"/>
      </p:ext>
    </p:extLst>
  </p:cSld>
  <p:clrMapOvr>
    <a:masterClrMapping/>
  </p:clrMapOvr>
  <p:transition spd="med"/>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Tree>
    <p:extLst>
      <p:ext uri="{BB962C8B-B14F-4D97-AF65-F5344CB8AC3E}">
        <p14:creationId xmlns:p14="http://schemas.microsoft.com/office/powerpoint/2010/main" val="3610442676"/>
      </p:ext>
    </p:extLst>
  </p:cSld>
  <p:clrMapOvr>
    <a:masterClrMapping/>
  </p:clrMapOvr>
  <p:transition spd="med"/>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Tree>
    <p:extLst>
      <p:ext uri="{BB962C8B-B14F-4D97-AF65-F5344CB8AC3E}">
        <p14:creationId xmlns:p14="http://schemas.microsoft.com/office/powerpoint/2010/main" val="682379598"/>
      </p:ext>
    </p:extLst>
  </p:cSld>
  <p:clrMapOvr>
    <a:masterClrMapping/>
  </p:clrMapOvr>
  <p:transition spd="med"/>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Tree>
    <p:extLst>
      <p:ext uri="{BB962C8B-B14F-4D97-AF65-F5344CB8AC3E}">
        <p14:creationId xmlns:p14="http://schemas.microsoft.com/office/powerpoint/2010/main" val="3537552809"/>
      </p:ext>
    </p:extLst>
  </p:cSld>
  <p:clrMapOvr>
    <a:masterClrMapping/>
  </p:clrMapOvr>
  <p:transition spd="med"/>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328613"/>
            <a:ext cx="2065338" cy="6148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328613"/>
            <a:ext cx="6045200" cy="6148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Tree>
    <p:extLst>
      <p:ext uri="{BB962C8B-B14F-4D97-AF65-F5344CB8AC3E}">
        <p14:creationId xmlns:p14="http://schemas.microsoft.com/office/powerpoint/2010/main" val="1367764426"/>
      </p:ext>
    </p:extLst>
  </p:cSld>
  <p:clrMapOvr>
    <a:masterClrMapping/>
  </p:clrMapOvr>
  <p:transition spd="med"/>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28613"/>
            <a:ext cx="8229600" cy="838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sz="half" idx="1"/>
          </p:nvPr>
        </p:nvSpPr>
        <p:spPr>
          <a:xfrm>
            <a:off x="414338" y="1371600"/>
            <a:ext cx="40386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05338" y="1371600"/>
            <a:ext cx="40386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Tree>
    <p:extLst>
      <p:ext uri="{BB962C8B-B14F-4D97-AF65-F5344CB8AC3E}">
        <p14:creationId xmlns:p14="http://schemas.microsoft.com/office/powerpoint/2010/main" val="2833214429"/>
      </p:ext>
    </p:extLst>
  </p:cSld>
  <p:clrMapOvr>
    <a:masterClrMapping/>
  </p:clrMapOvr>
  <p:transition spd="med"/>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11" descr="3D NPC Logo"/>
          <p:cNvPicPr>
            <a:picLocks noChangeAspect="1" noChangeArrowheads="1"/>
          </p:cNvPicPr>
          <p:nvPr userDrawn="1"/>
        </p:nvPicPr>
        <p:blipFill>
          <a:blip r:embed="rId2" cstate="print"/>
          <a:srcRect/>
          <a:stretch>
            <a:fillRect/>
          </a:stretch>
        </p:blipFill>
        <p:spPr bwMode="auto">
          <a:xfrm>
            <a:off x="228600" y="228600"/>
            <a:ext cx="1981200" cy="1273175"/>
          </a:xfrm>
          <a:prstGeom prst="rect">
            <a:avLst/>
          </a:prstGeom>
          <a:noFill/>
          <a:ln w="9525">
            <a:noFill/>
            <a:miter lim="800000"/>
            <a:headEnd/>
            <a:tailEnd/>
          </a:ln>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41227" y="5386885"/>
            <a:ext cx="1143000" cy="1261872"/>
          </a:xfrm>
          <a:prstGeom prst="rect">
            <a:avLst/>
          </a:prstGeom>
        </p:spPr>
      </p:pic>
    </p:spTree>
    <p:extLst>
      <p:ext uri="{BB962C8B-B14F-4D97-AF65-F5344CB8AC3E}">
        <p14:creationId xmlns:p14="http://schemas.microsoft.com/office/powerpoint/2010/main" val="1198031342"/>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Tree>
    <p:extLst>
      <p:ext uri="{BB962C8B-B14F-4D97-AF65-F5344CB8AC3E}">
        <p14:creationId xmlns:p14="http://schemas.microsoft.com/office/powerpoint/2010/main" val="544227075"/>
      </p:ext>
    </p:extLst>
  </p:cSld>
  <p:clrMapOvr>
    <a:masterClrMapping/>
  </p:clrMapOvr>
  <p:transition spd="med"/>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3D NPC Logo"/>
          <p:cNvPicPr>
            <a:picLocks noChangeAspect="1" noChangeArrowheads="1"/>
          </p:cNvPicPr>
          <p:nvPr/>
        </p:nvPicPr>
        <p:blipFill>
          <a:blip r:embed="rId2" cstate="print"/>
          <a:srcRect/>
          <a:stretch>
            <a:fillRect/>
          </a:stretch>
        </p:blipFill>
        <p:spPr bwMode="auto">
          <a:xfrm>
            <a:off x="228600" y="228600"/>
            <a:ext cx="2400300" cy="1543050"/>
          </a:xfrm>
          <a:prstGeom prst="rect">
            <a:avLst/>
          </a:prstGeom>
          <a:noFill/>
          <a:ln w="9525">
            <a:noFill/>
            <a:miter lim="800000"/>
            <a:headEnd/>
            <a:tailEnd/>
          </a:ln>
        </p:spPr>
      </p:pic>
      <p:sp>
        <p:nvSpPr>
          <p:cNvPr id="858114" name="Rectangle 2"/>
          <p:cNvSpPr>
            <a:spLocks noGrp="1" noChangeArrowheads="1"/>
          </p:cNvSpPr>
          <p:nvPr>
            <p:ph type="ctrTitle"/>
          </p:nvPr>
        </p:nvSpPr>
        <p:spPr>
          <a:xfrm>
            <a:off x="781050" y="1809750"/>
            <a:ext cx="7772400" cy="1470025"/>
          </a:xfrm>
        </p:spPr>
        <p:txBody>
          <a:bodyPr/>
          <a:lstStyle>
            <a:lvl1pPr>
              <a:defRPr>
                <a:solidFill>
                  <a:schemeClr val="accent2"/>
                </a:solidFill>
              </a:defRPr>
            </a:lvl1pPr>
          </a:lstStyle>
          <a:p>
            <a:r>
              <a:rPr lang="en-US"/>
              <a:t>Click to edit Master title style</a:t>
            </a:r>
          </a:p>
        </p:txBody>
      </p:sp>
      <p:sp>
        <p:nvSpPr>
          <p:cNvPr id="858115" name="Rectangle 3"/>
          <p:cNvSpPr>
            <a:spLocks noGrp="1" noChangeArrowheads="1"/>
          </p:cNvSpPr>
          <p:nvPr>
            <p:ph type="subTitle" idx="1"/>
          </p:nvPr>
        </p:nvSpPr>
        <p:spPr>
          <a:xfrm>
            <a:off x="381000" y="4067175"/>
            <a:ext cx="5867400" cy="1752600"/>
          </a:xfrm>
        </p:spPr>
        <p:txBody>
          <a:bodyPr/>
          <a:lstStyle>
            <a:lvl1pPr marL="0" indent="0" algn="ctr">
              <a:buFontTx/>
              <a:buNone/>
              <a:defRPr>
                <a:solidFill>
                  <a:schemeClr val="accent2"/>
                </a:solidFill>
              </a:defRPr>
            </a:lvl1pPr>
          </a:lstStyle>
          <a:p>
            <a:r>
              <a:rPr lang="en-US"/>
              <a:t>Click to edit Master subtitle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959" y="4120738"/>
            <a:ext cx="2010199" cy="2219260"/>
          </a:xfrm>
          <a:prstGeom prst="rect">
            <a:avLst/>
          </a:prstGeom>
        </p:spPr>
      </p:pic>
      <p:sp>
        <p:nvSpPr>
          <p:cNvPr id="6" name="Slide Number Placeholder 4"/>
          <p:cNvSpPr>
            <a:spLocks noGrp="1"/>
          </p:cNvSpPr>
          <p:nvPr>
            <p:ph type="sldNum" sz="quarter" idx="4"/>
          </p:nvPr>
        </p:nvSpPr>
        <p:spPr>
          <a:xfrm>
            <a:off x="7086600" y="64832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866169397"/>
      </p:ext>
    </p:extLst>
  </p:cSld>
  <p:clrMapOvr>
    <a:masterClrMapping/>
  </p:clrMapOvr>
  <p:transition spd="med"/>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
        <p:nvSpPr>
          <p:cNvPr id="7" name="Slide Number Placeholder 4"/>
          <p:cNvSpPr>
            <a:spLocks noGrp="1"/>
          </p:cNvSpPr>
          <p:nvPr>
            <p:ph type="sldNum" sz="quarter" idx="4"/>
          </p:nvPr>
        </p:nvSpPr>
        <p:spPr>
          <a:xfrm>
            <a:off x="7086600" y="647700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521705870"/>
      </p:ext>
    </p:extLst>
  </p:cSld>
  <p:clrMapOvr>
    <a:masterClrMapping/>
  </p:clrMapOvr>
  <p:transition spd="med"/>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328613"/>
            <a:ext cx="2065338" cy="61483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28613"/>
            <a:ext cx="6045200" cy="6148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7" name="Slide Number Placeholder 4"/>
          <p:cNvSpPr>
            <a:spLocks noGrp="1"/>
          </p:cNvSpPr>
          <p:nvPr>
            <p:ph type="sldNum" sz="quarter" idx="4"/>
          </p:nvPr>
        </p:nvSpPr>
        <p:spPr>
          <a:xfrm>
            <a:off x="7086600" y="646674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
        <p:nvSpPr>
          <p:cNvPr id="7" name="Slide Number Placeholder 4"/>
          <p:cNvSpPr>
            <a:spLocks noGrp="1"/>
          </p:cNvSpPr>
          <p:nvPr>
            <p:ph type="sldNum" sz="quarter" idx="4"/>
          </p:nvPr>
        </p:nvSpPr>
        <p:spPr>
          <a:xfrm>
            <a:off x="7086600" y="649351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601035154"/>
      </p:ext>
    </p:extLst>
  </p:cSld>
  <p:clrMapOvr>
    <a:masterClrMapping/>
  </p:clrMapOvr>
  <p:transition spd="med"/>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4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5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
        <p:nvSpPr>
          <p:cNvPr id="8" name="Slide Number Placeholder 4"/>
          <p:cNvSpPr>
            <a:spLocks noGrp="1"/>
          </p:cNvSpPr>
          <p:nvPr>
            <p:ph type="sldNum" sz="quarter" idx="4"/>
          </p:nvPr>
        </p:nvSpPr>
        <p:spPr>
          <a:xfrm>
            <a:off x="7086600" y="65087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028072594"/>
      </p:ext>
    </p:extLst>
  </p:cSld>
  <p:clrMapOvr>
    <a:masterClrMapping/>
  </p:clrMapOvr>
  <p:transition spd="med"/>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9"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
        <p:nvSpPr>
          <p:cNvPr id="10" name="Slide Number Placeholder 4"/>
          <p:cNvSpPr>
            <a:spLocks noGrp="1"/>
          </p:cNvSpPr>
          <p:nvPr>
            <p:ph type="sldNum" sz="quarter" idx="10"/>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858506804"/>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5"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
        <p:nvSpPr>
          <p:cNvPr id="6" name="Slide Number Placeholder 4"/>
          <p:cNvSpPr>
            <a:spLocks noGrp="1"/>
          </p:cNvSpPr>
          <p:nvPr>
            <p:ph type="sldNum" sz="quarter" idx="4"/>
          </p:nvPr>
        </p:nvSpPr>
        <p:spPr>
          <a:xfrm>
            <a:off x="7086600" y="6500676"/>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3586365220"/>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73877879"/>
      </p:ext>
    </p:extLst>
  </p:cSld>
  <p:clrMapOvr>
    <a:masterClrMapping/>
  </p:clrMapOvr>
  <p:transition spd="med"/>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
        <p:nvSpPr>
          <p:cNvPr id="8"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988146023"/>
      </p:ext>
    </p:extLst>
  </p:cSld>
  <p:clrMapOvr>
    <a:masterClrMapping/>
  </p:clrMapOvr>
  <p:transition spd="med"/>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
        <p:nvSpPr>
          <p:cNvPr id="8" name="Slide Number Placeholder 4"/>
          <p:cNvSpPr>
            <a:spLocks noGrp="1"/>
          </p:cNvSpPr>
          <p:nvPr>
            <p:ph type="sldNum" sz="quarter" idx="4"/>
          </p:nvPr>
        </p:nvSpPr>
        <p:spPr>
          <a:xfrm>
            <a:off x="7086600" y="651029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4036675792"/>
      </p:ext>
    </p:extLst>
  </p:cSld>
  <p:clrMapOvr>
    <a:masterClrMapping/>
  </p:clrMapOvr>
  <p:transition spd="med"/>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
        <p:nvSpPr>
          <p:cNvPr id="7" name="Slide Number Placeholder 4"/>
          <p:cNvSpPr>
            <a:spLocks noGrp="1"/>
          </p:cNvSpPr>
          <p:nvPr>
            <p:ph type="sldNum" sz="quarter" idx="4"/>
          </p:nvPr>
        </p:nvSpPr>
        <p:spPr>
          <a:xfrm>
            <a:off x="7086600" y="650004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255997283"/>
      </p:ext>
    </p:extLst>
  </p:cSld>
  <p:clrMapOvr>
    <a:masterClrMapping/>
  </p:clrMapOvr>
  <p:transition spd="med"/>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328613"/>
            <a:ext cx="2065338" cy="6148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328613"/>
            <a:ext cx="6045200" cy="6148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
        <p:nvSpPr>
          <p:cNvPr id="7" name="Slide Number Placeholder 4"/>
          <p:cNvSpPr>
            <a:spLocks noGrp="1"/>
          </p:cNvSpPr>
          <p:nvPr>
            <p:ph type="sldNum" sz="quarter" idx="4"/>
          </p:nvPr>
        </p:nvSpPr>
        <p:spPr>
          <a:xfrm>
            <a:off x="7086600" y="646674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4199103524"/>
      </p:ext>
    </p:extLst>
  </p:cSld>
  <p:clrMapOvr>
    <a:masterClrMapping/>
  </p:clrMapOvr>
  <p:transition spd="med"/>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28613"/>
            <a:ext cx="8229600" cy="838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sz="half" idx="1"/>
          </p:nvPr>
        </p:nvSpPr>
        <p:spPr>
          <a:xfrm>
            <a:off x="414338" y="1371600"/>
            <a:ext cx="40386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05338" y="1371600"/>
            <a:ext cx="40386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
        <p:nvSpPr>
          <p:cNvPr id="8" name="Slide Number Placeholder 4"/>
          <p:cNvSpPr>
            <a:spLocks noGrp="1"/>
          </p:cNvSpPr>
          <p:nvPr>
            <p:ph type="sldNum" sz="quarter" idx="4"/>
          </p:nvPr>
        </p:nvSpPr>
        <p:spPr>
          <a:xfrm>
            <a:off x="7086600" y="647700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378461678"/>
      </p:ext>
    </p:extLst>
  </p:cSld>
  <p:clrMapOvr>
    <a:masterClrMapping/>
  </p:clrMapOvr>
  <p:transition spd="med"/>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28613"/>
            <a:ext cx="8229600" cy="838200"/>
          </a:xfrm>
        </p:spPr>
        <p:txBody>
          <a:bodyPr/>
          <a:lstStyle>
            <a:lvl1pPr>
              <a:defRPr sz="3200"/>
            </a:lvl1pPr>
          </a:lstStyle>
          <a:p>
            <a:r>
              <a:rPr lang="en-US"/>
              <a:t>Click to edit Master title style</a:t>
            </a:r>
          </a:p>
        </p:txBody>
      </p:sp>
      <p:sp>
        <p:nvSpPr>
          <p:cNvPr id="3" name="Content Placeholder 2"/>
          <p:cNvSpPr>
            <a:spLocks noGrp="1"/>
          </p:cNvSpPr>
          <p:nvPr>
            <p:ph sz="half" idx="1"/>
          </p:nvPr>
        </p:nvSpPr>
        <p:spPr>
          <a:xfrm>
            <a:off x="414338" y="1371600"/>
            <a:ext cx="4038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5338" y="1371600"/>
            <a:ext cx="4038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8" name="Slide Number Placeholder 4"/>
          <p:cNvSpPr>
            <a:spLocks noGrp="1"/>
          </p:cNvSpPr>
          <p:nvPr>
            <p:ph type="sldNum" sz="quarter" idx="4"/>
          </p:nvPr>
        </p:nvSpPr>
        <p:spPr>
          <a:xfrm>
            <a:off x="7086600" y="647700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8153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524000"/>
            <a:ext cx="7772400" cy="4114800"/>
          </a:xfrm>
        </p:spPr>
        <p:txBody>
          <a:bodyPr/>
          <a:lstStyle/>
          <a:p>
            <a:pPr lvl="0"/>
            <a:endParaRPr lang="en-US" noProof="0" dirty="0" smtClean="0"/>
          </a:p>
        </p:txBody>
      </p:sp>
      <p:sp>
        <p:nvSpPr>
          <p:cNvPr id="6"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30122108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dirty="0">
              <a:ln>
                <a:noFill/>
              </a:ln>
              <a:solidFill>
                <a:srgbClr val="333399"/>
              </a:solidFill>
              <a:effectLst/>
              <a:uLnTx/>
              <a:uFillTx/>
              <a:latin typeface="Times New Roman" pitchFamily="18" charset="0"/>
              <a:ea typeface="+mn-ea"/>
              <a:cs typeface="Arial" charset="0"/>
            </a:endParaRPr>
          </a:p>
        </p:txBody>
      </p:sp>
      <p:sp>
        <p:nvSpPr>
          <p:cNvPr id="5"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25425" marR="0" lvl="0" indent="-225425" algn="ctr" defTabSz="914400" rtl="0" eaLnBrk="1" fontAlgn="base" latinLnBrk="0" hangingPunct="1">
              <a:lnSpc>
                <a:spcPct val="100000"/>
              </a:lnSpc>
              <a:spcBef>
                <a:spcPct val="15000"/>
              </a:spcBef>
              <a:spcAft>
                <a:spcPct val="0"/>
              </a:spcAft>
              <a:buClrTx/>
              <a:buSzTx/>
              <a:buFontTx/>
              <a:buNone/>
              <a:tabLst/>
              <a:defRPr/>
            </a:pPr>
            <a:r>
              <a:rPr kumimoji="0" lang="en-US" sz="1200" b="1" i="1" u="none" strike="noStrike" kern="1200" cap="none" spc="0" normalizeH="0" baseline="0" noProof="0" dirty="0" smtClean="0">
                <a:ln>
                  <a:noFill/>
                </a:ln>
                <a:solidFill>
                  <a:srgbClr val="000099"/>
                </a:solidFill>
                <a:effectLst/>
                <a:uLnTx/>
                <a:uFillTx/>
                <a:latin typeface="Arial" charset="0"/>
                <a:ea typeface="+mn-ea"/>
                <a:cs typeface="Arial" charset="0"/>
              </a:rPr>
              <a:t>Firm-Fair-Consistent</a:t>
            </a:r>
          </a:p>
        </p:txBody>
      </p:sp>
      <p:sp>
        <p:nvSpPr>
          <p:cNvPr id="6"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4137120429"/>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dirty="0">
              <a:ln>
                <a:noFill/>
              </a:ln>
              <a:solidFill>
                <a:srgbClr val="333399"/>
              </a:solidFill>
              <a:effectLst/>
              <a:uLnTx/>
              <a:uFillTx/>
              <a:latin typeface="Times New Roman" pitchFamily="18" charset="0"/>
              <a:ea typeface="+mn-ea"/>
              <a:cs typeface="Arial" charset="0"/>
            </a:endParaRPr>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25425" marR="0" lvl="0" indent="-225425" algn="ctr" defTabSz="914400" rtl="0" eaLnBrk="1" fontAlgn="base" latinLnBrk="0" hangingPunct="1">
              <a:lnSpc>
                <a:spcPct val="100000"/>
              </a:lnSpc>
              <a:spcBef>
                <a:spcPct val="15000"/>
              </a:spcBef>
              <a:spcAft>
                <a:spcPct val="0"/>
              </a:spcAft>
              <a:buClrTx/>
              <a:buSzTx/>
              <a:buFontTx/>
              <a:buNone/>
              <a:tabLst/>
              <a:defRPr/>
            </a:pPr>
            <a:r>
              <a:rPr kumimoji="0" lang="en-US" sz="1200" b="1" i="1" u="none" strike="noStrike" kern="1200" cap="none" spc="0" normalizeH="0" baseline="0" noProof="0" dirty="0" smtClean="0">
                <a:ln>
                  <a:noFill/>
                </a:ln>
                <a:solidFill>
                  <a:srgbClr val="000099"/>
                </a:solidFill>
                <a:effectLst/>
                <a:uLnTx/>
                <a:uFillTx/>
                <a:latin typeface="Arial" charset="0"/>
                <a:ea typeface="+mn-ea"/>
                <a:cs typeface="Arial" charset="0"/>
              </a:rPr>
              <a:t>Firm-Fair-Consistent</a:t>
            </a:r>
          </a:p>
        </p:txBody>
      </p:sp>
      <p:sp>
        <p:nvSpPr>
          <p:cNvPr id="7" name="Slide Number Placeholder 4"/>
          <p:cNvSpPr>
            <a:spLocks noGrp="1"/>
          </p:cNvSpPr>
          <p:nvPr>
            <p:ph type="sldNum" sz="quarter" idx="4"/>
          </p:nvPr>
        </p:nvSpPr>
        <p:spPr>
          <a:xfrm>
            <a:off x="7086600" y="649537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062106804"/>
      </p:ext>
    </p:extLst>
  </p:cSld>
  <p:clrMapOvr>
    <a:masterClrMapping/>
  </p:clrMapOvr>
  <p:transition spd="med"/>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3D NPC Logo"/>
          <p:cNvPicPr>
            <a:picLocks noChangeAspect="1" noChangeArrowheads="1"/>
          </p:cNvPicPr>
          <p:nvPr/>
        </p:nvPicPr>
        <p:blipFill>
          <a:blip r:embed="rId2" cstate="print"/>
          <a:srcRect/>
          <a:stretch>
            <a:fillRect/>
          </a:stretch>
        </p:blipFill>
        <p:spPr bwMode="auto">
          <a:xfrm>
            <a:off x="228600" y="228600"/>
            <a:ext cx="2400300" cy="1543050"/>
          </a:xfrm>
          <a:prstGeom prst="rect">
            <a:avLst/>
          </a:prstGeom>
          <a:noFill/>
          <a:ln w="9525">
            <a:noFill/>
            <a:miter lim="800000"/>
            <a:headEnd/>
            <a:tailEnd/>
          </a:ln>
        </p:spPr>
      </p:pic>
      <p:sp>
        <p:nvSpPr>
          <p:cNvPr id="858114" name="Rectangle 2"/>
          <p:cNvSpPr>
            <a:spLocks noGrp="1" noChangeArrowheads="1"/>
          </p:cNvSpPr>
          <p:nvPr>
            <p:ph type="ctrTitle"/>
          </p:nvPr>
        </p:nvSpPr>
        <p:spPr>
          <a:xfrm>
            <a:off x="781050" y="1809750"/>
            <a:ext cx="7772400" cy="1470025"/>
          </a:xfrm>
        </p:spPr>
        <p:txBody>
          <a:bodyPr/>
          <a:lstStyle>
            <a:lvl1pPr>
              <a:defRPr>
                <a:solidFill>
                  <a:schemeClr val="accent2"/>
                </a:solidFill>
              </a:defRPr>
            </a:lvl1pPr>
          </a:lstStyle>
          <a:p>
            <a:r>
              <a:rPr lang="en-US"/>
              <a:t>Click to edit Master title style</a:t>
            </a:r>
          </a:p>
        </p:txBody>
      </p:sp>
      <p:sp>
        <p:nvSpPr>
          <p:cNvPr id="858115" name="Rectangle 3"/>
          <p:cNvSpPr>
            <a:spLocks noGrp="1" noChangeArrowheads="1"/>
          </p:cNvSpPr>
          <p:nvPr>
            <p:ph type="subTitle" idx="1"/>
          </p:nvPr>
        </p:nvSpPr>
        <p:spPr>
          <a:xfrm>
            <a:off x="381000" y="4067175"/>
            <a:ext cx="5867400" cy="1752600"/>
          </a:xfrm>
        </p:spPr>
        <p:txBody>
          <a:bodyPr/>
          <a:lstStyle>
            <a:lvl1pPr marL="0" indent="0" algn="ctr">
              <a:buFontTx/>
              <a:buNone/>
              <a:defRPr>
                <a:solidFill>
                  <a:schemeClr val="accent2"/>
                </a:solidFill>
              </a:defRPr>
            </a:lvl1pPr>
          </a:lstStyle>
          <a:p>
            <a:r>
              <a:rPr lang="en-US"/>
              <a:t>Click to edit Master subtitle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959" y="4120738"/>
            <a:ext cx="2010199" cy="2219260"/>
          </a:xfrm>
          <a:prstGeom prst="rect">
            <a:avLst/>
          </a:prstGeom>
        </p:spPr>
      </p:pic>
      <p:sp>
        <p:nvSpPr>
          <p:cNvPr id="6" name="Slide Number Placeholder 4"/>
          <p:cNvSpPr>
            <a:spLocks noGrp="1"/>
          </p:cNvSpPr>
          <p:nvPr>
            <p:ph type="sldNum" sz="quarter" idx="4"/>
          </p:nvPr>
        </p:nvSpPr>
        <p:spPr>
          <a:xfrm>
            <a:off x="7086600" y="64832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886202542"/>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7" name="Slide Number Placeholder 4"/>
          <p:cNvSpPr>
            <a:spLocks noGrp="1"/>
          </p:cNvSpPr>
          <p:nvPr>
            <p:ph type="sldNum" sz="quarter" idx="4"/>
          </p:nvPr>
        </p:nvSpPr>
        <p:spPr>
          <a:xfrm>
            <a:off x="7086600" y="647700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3739026217"/>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7" name="Slide Number Placeholder 4"/>
          <p:cNvSpPr>
            <a:spLocks noGrp="1"/>
          </p:cNvSpPr>
          <p:nvPr>
            <p:ph type="sldNum" sz="quarter" idx="4"/>
          </p:nvPr>
        </p:nvSpPr>
        <p:spPr>
          <a:xfrm>
            <a:off x="7086600" y="649351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402395949"/>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4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5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8" name="Slide Number Placeholder 4"/>
          <p:cNvSpPr>
            <a:spLocks noGrp="1"/>
          </p:cNvSpPr>
          <p:nvPr>
            <p:ph type="sldNum" sz="quarter" idx="4"/>
          </p:nvPr>
        </p:nvSpPr>
        <p:spPr>
          <a:xfrm>
            <a:off x="7086600" y="65087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622960486"/>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9"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10" name="Slide Number Placeholder 4"/>
          <p:cNvSpPr>
            <a:spLocks noGrp="1"/>
          </p:cNvSpPr>
          <p:nvPr>
            <p:ph type="sldNum" sz="quarter" idx="10"/>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63978828"/>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5"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6" name="Slide Number Placeholder 4"/>
          <p:cNvSpPr>
            <a:spLocks noGrp="1"/>
          </p:cNvSpPr>
          <p:nvPr>
            <p:ph type="sldNum" sz="quarter" idx="4"/>
          </p:nvPr>
        </p:nvSpPr>
        <p:spPr>
          <a:xfrm>
            <a:off x="7086600" y="6500676"/>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3438724020"/>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321414342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11" descr="3D NPC Logo"/>
          <p:cNvPicPr>
            <a:picLocks noChangeAspect="1" noChangeArrowheads="1"/>
          </p:cNvPicPr>
          <p:nvPr userDrawn="1"/>
        </p:nvPicPr>
        <p:blipFill>
          <a:blip r:embed="rId2" cstate="print"/>
          <a:srcRect/>
          <a:stretch>
            <a:fillRect/>
          </a:stretch>
        </p:blipFill>
        <p:spPr bwMode="auto">
          <a:xfrm>
            <a:off x="228600" y="228600"/>
            <a:ext cx="1981200" cy="1273175"/>
          </a:xfrm>
          <a:prstGeom prst="rect">
            <a:avLst/>
          </a:prstGeom>
          <a:noFill/>
          <a:ln w="9525">
            <a:noFill/>
            <a:miter lim="800000"/>
            <a:headEnd/>
            <a:tailEnd/>
          </a:ln>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41227" y="5386885"/>
            <a:ext cx="1143000" cy="1261872"/>
          </a:xfrm>
          <a:prstGeom prst="rect">
            <a:avLst/>
          </a:prstGeom>
        </p:spPr>
      </p:pic>
      <p:sp>
        <p:nvSpPr>
          <p:cNvPr id="5" name="Slide Number Placeholder 4"/>
          <p:cNvSpPr>
            <a:spLocks noGrp="1"/>
          </p:cNvSpPr>
          <p:nvPr>
            <p:ph type="sldNum" sz="quarter" idx="4"/>
          </p:nvPr>
        </p:nvSpPr>
        <p:spPr>
          <a:xfrm>
            <a:off x="7086600" y="6466194"/>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8"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070056572"/>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8" name="Slide Number Placeholder 4"/>
          <p:cNvSpPr>
            <a:spLocks noGrp="1"/>
          </p:cNvSpPr>
          <p:nvPr>
            <p:ph type="sldNum" sz="quarter" idx="4"/>
          </p:nvPr>
        </p:nvSpPr>
        <p:spPr>
          <a:xfrm>
            <a:off x="7086600" y="651029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366676918"/>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7" name="Slide Number Placeholder 4"/>
          <p:cNvSpPr>
            <a:spLocks noGrp="1"/>
          </p:cNvSpPr>
          <p:nvPr>
            <p:ph type="sldNum" sz="quarter" idx="4"/>
          </p:nvPr>
        </p:nvSpPr>
        <p:spPr>
          <a:xfrm>
            <a:off x="7086600" y="650004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163134335"/>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328613"/>
            <a:ext cx="2065338" cy="61483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28613"/>
            <a:ext cx="6045200" cy="6148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7" name="Slide Number Placeholder 4"/>
          <p:cNvSpPr>
            <a:spLocks noGrp="1"/>
          </p:cNvSpPr>
          <p:nvPr>
            <p:ph type="sldNum" sz="quarter" idx="4"/>
          </p:nvPr>
        </p:nvSpPr>
        <p:spPr>
          <a:xfrm>
            <a:off x="7086600" y="646674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613273891"/>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28613"/>
            <a:ext cx="8229600" cy="838200"/>
          </a:xfrm>
        </p:spPr>
        <p:txBody>
          <a:bodyPr/>
          <a:lstStyle>
            <a:lvl1pPr>
              <a:defRPr sz="3200"/>
            </a:lvl1pPr>
          </a:lstStyle>
          <a:p>
            <a:r>
              <a:rPr lang="en-US"/>
              <a:t>Click to edit Master title style</a:t>
            </a:r>
          </a:p>
        </p:txBody>
      </p:sp>
      <p:sp>
        <p:nvSpPr>
          <p:cNvPr id="3" name="Content Placeholder 2"/>
          <p:cNvSpPr>
            <a:spLocks noGrp="1"/>
          </p:cNvSpPr>
          <p:nvPr>
            <p:ph sz="half" idx="1"/>
          </p:nvPr>
        </p:nvSpPr>
        <p:spPr>
          <a:xfrm>
            <a:off x="414338" y="1371600"/>
            <a:ext cx="4038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5338" y="1371600"/>
            <a:ext cx="4038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8" name="Slide Number Placeholder 4"/>
          <p:cNvSpPr>
            <a:spLocks noGrp="1"/>
          </p:cNvSpPr>
          <p:nvPr>
            <p:ph type="sldNum" sz="quarter" idx="4"/>
          </p:nvPr>
        </p:nvSpPr>
        <p:spPr>
          <a:xfrm>
            <a:off x="7086600" y="647700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857741031"/>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umper Sticker">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58200" cy="777240"/>
          </a:xfrm>
          <a:prstGeom prst="rect">
            <a:avLst/>
          </a:prstGeom>
        </p:spPr>
        <p:txBody>
          <a:bodyPr rIns="0" anchor="ctr"/>
          <a:lstStyle>
            <a:lvl1pPr algn="r">
              <a:defRPr sz="2400" b="1" i="0">
                <a:solidFill>
                  <a:srgbClr val="00206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295400"/>
            <a:ext cx="8686800" cy="4779962"/>
          </a:xfrm>
          <a:prstGeom prst="rect">
            <a:avLst/>
          </a:prstGeom>
        </p:spPr>
        <p:txBody>
          <a:bodyPr lIns="0" tIns="0" rIns="0" bIns="0"/>
          <a:lstStyle>
            <a:lvl1pPr marL="171450" indent="-171450">
              <a:spcBef>
                <a:spcPts val="0"/>
              </a:spcBef>
              <a:buFont typeface="Wingdings" panose="05000000000000000000" pitchFamily="2" charset="2"/>
              <a:buChar char="§"/>
              <a:defRPr sz="1500" b="1">
                <a:latin typeface="Arial" panose="020B0604020202020204" pitchFamily="34" charset="0"/>
                <a:cs typeface="Arial" panose="020B0604020202020204" pitchFamily="34" charset="0"/>
              </a:defRPr>
            </a:lvl1pPr>
            <a:lvl2pPr marL="342900" indent="-171450">
              <a:buFont typeface="Arial" panose="020B0604020202020204" pitchFamily="34" charset="0"/>
              <a:buChar char="•"/>
              <a:defRPr sz="1350">
                <a:latin typeface="Arial" panose="020B0604020202020204" pitchFamily="34" charset="0"/>
                <a:cs typeface="Arial" panose="020B0604020202020204" pitchFamily="34" charset="0"/>
              </a:defRPr>
            </a:lvl2pPr>
            <a:lvl3pPr marL="603647" indent="-176213">
              <a:buFont typeface="Arial" panose="020B0604020202020204" pitchFamily="34" charset="0"/>
              <a:buChar char="̶"/>
              <a:defRPr sz="1200">
                <a:latin typeface="Arial" panose="020B0604020202020204" pitchFamily="34" charset="0"/>
                <a:cs typeface="Arial" panose="020B0604020202020204" pitchFamily="34" charset="0"/>
              </a:defRPr>
            </a:lvl3pPr>
            <a:lvl4pPr marL="775097" indent="-171450">
              <a:buFont typeface="Wingdings" panose="05000000000000000000" pitchFamily="2" charset="2"/>
              <a:buChar char="§"/>
              <a:defRPr sz="1050">
                <a:latin typeface="Arial" panose="020B0604020202020204" pitchFamily="34" charset="0"/>
                <a:cs typeface="Arial" panose="020B0604020202020204" pitchFamily="34" charset="0"/>
              </a:defRPr>
            </a:lvl4pPr>
            <a:lvl5pPr marL="946547" indent="-171450">
              <a:buFont typeface="Arial" panose="020B0604020202020204" pitchFamily="34" charset="0"/>
              <a:buChar char="•"/>
              <a:defRPr sz="9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7" name="Group 6"/>
          <p:cNvGrpSpPr/>
          <p:nvPr/>
        </p:nvGrpSpPr>
        <p:grpSpPr>
          <a:xfrm>
            <a:off x="228600" y="1121571"/>
            <a:ext cx="8686800" cy="76200"/>
            <a:chOff x="228600" y="1173163"/>
            <a:chExt cx="8686800" cy="76200"/>
          </a:xfrm>
        </p:grpSpPr>
        <p:sp>
          <p:nvSpPr>
            <p:cNvPr id="8" name="Line 7"/>
            <p:cNvSpPr>
              <a:spLocks noChangeShapeType="1"/>
            </p:cNvSpPr>
            <p:nvPr/>
          </p:nvSpPr>
          <p:spPr bwMode="auto">
            <a:xfrm>
              <a:off x="228600" y="1173163"/>
              <a:ext cx="8686800" cy="0"/>
            </a:xfrm>
            <a:prstGeom prst="line">
              <a:avLst/>
            </a:prstGeom>
            <a:noFill/>
            <a:ln w="57150">
              <a:gradFill flip="none" rotWithShape="1">
                <a:gsLst>
                  <a:gs pos="0">
                    <a:srgbClr val="000066"/>
                  </a:gs>
                  <a:gs pos="50000">
                    <a:srgbClr val="0017D0"/>
                  </a:gs>
                </a:gsLst>
                <a:lin ang="16200000" scaled="1"/>
                <a:tileRect/>
              </a:gradFill>
              <a:round/>
              <a:headEnd/>
              <a:tailEnd/>
            </a:ln>
            <a:effectLst/>
          </p:spPr>
          <p:txBody>
            <a:bodyPr/>
            <a:lstStyle/>
            <a:p>
              <a:pPr>
                <a:defRPr/>
              </a:pPr>
              <a:endParaRPr lang="en-US" sz="1050">
                <a:solidFill>
                  <a:prstClr val="black"/>
                </a:solidFill>
              </a:endParaRPr>
            </a:p>
          </p:txBody>
        </p:sp>
        <p:sp>
          <p:nvSpPr>
            <p:cNvPr id="9" name="Line 8"/>
            <p:cNvSpPr>
              <a:spLocks noChangeShapeType="1"/>
            </p:cNvSpPr>
            <p:nvPr/>
          </p:nvSpPr>
          <p:spPr bwMode="auto">
            <a:xfrm>
              <a:off x="228600" y="1249363"/>
              <a:ext cx="8686800" cy="0"/>
            </a:xfrm>
            <a:prstGeom prst="line">
              <a:avLst/>
            </a:prstGeom>
            <a:noFill/>
            <a:ln w="34925">
              <a:solidFill>
                <a:srgbClr val="B98200"/>
              </a:solidFill>
              <a:round/>
              <a:headEnd/>
              <a:tailEnd/>
            </a:ln>
            <a:effectLst/>
          </p:spPr>
          <p:txBody>
            <a:bodyPr/>
            <a:lstStyle/>
            <a:p>
              <a:pPr>
                <a:defRPr/>
              </a:pPr>
              <a:endParaRPr lang="en-US" sz="1050">
                <a:solidFill>
                  <a:prstClr val="black"/>
                </a:solidFill>
              </a:endParaRPr>
            </a:p>
          </p:txBody>
        </p:sp>
      </p:grpSp>
      <p:sp>
        <p:nvSpPr>
          <p:cNvPr id="10" name="Line 7"/>
          <p:cNvSpPr>
            <a:spLocks noChangeShapeType="1"/>
          </p:cNvSpPr>
          <p:nvPr/>
        </p:nvSpPr>
        <p:spPr bwMode="auto">
          <a:xfrm>
            <a:off x="228600" y="6625718"/>
            <a:ext cx="8686800" cy="0"/>
          </a:xfrm>
          <a:prstGeom prst="line">
            <a:avLst/>
          </a:prstGeom>
          <a:noFill/>
          <a:ln w="57150">
            <a:gradFill flip="none" rotWithShape="1">
              <a:gsLst>
                <a:gs pos="0">
                  <a:srgbClr val="000066"/>
                </a:gs>
                <a:gs pos="50000">
                  <a:srgbClr val="0017D0"/>
                </a:gs>
              </a:gsLst>
              <a:lin ang="16200000" scaled="1"/>
              <a:tileRect/>
            </a:gradFill>
            <a:round/>
            <a:headEnd/>
            <a:tailEnd/>
          </a:ln>
          <a:effectLst/>
        </p:spPr>
        <p:txBody>
          <a:bodyPr/>
          <a:lstStyle/>
          <a:p>
            <a:pPr>
              <a:defRPr/>
            </a:pPr>
            <a:endParaRPr lang="en-US" sz="1050">
              <a:solidFill>
                <a:prstClr val="black"/>
              </a:solidFill>
            </a:endParaRPr>
          </a:p>
        </p:txBody>
      </p:sp>
      <p:sp>
        <p:nvSpPr>
          <p:cNvPr id="12" name="Slide Number Placeholder 2"/>
          <p:cNvSpPr>
            <a:spLocks noGrp="1"/>
          </p:cNvSpPr>
          <p:nvPr>
            <p:ph type="sldNum" sz="quarter" idx="12"/>
          </p:nvPr>
        </p:nvSpPr>
        <p:spPr>
          <a:xfrm>
            <a:off x="8381997" y="6617253"/>
            <a:ext cx="533400" cy="240748"/>
          </a:xfrm>
          <a:prstGeom prst="rect">
            <a:avLst/>
          </a:prstGeom>
        </p:spPr>
        <p:txBody>
          <a:bodyPr rIns="0"/>
          <a:lstStyle>
            <a:lvl1pPr algn="r">
              <a:defRPr sz="750"/>
            </a:lvl1pPr>
          </a:lstStyle>
          <a:p>
            <a:fld id="{404AB8AB-3EBC-43BA-8934-64629AF21890}" type="slidenum">
              <a:rPr lang="en-US" smtClean="0">
                <a:solidFill>
                  <a:prstClr val="black"/>
                </a:solidFill>
              </a:rPr>
              <a:pPr/>
              <a:t>‹#›</a:t>
            </a:fld>
            <a:endParaRPr lang="en-US" dirty="0">
              <a:solidFill>
                <a:prstClr val="black"/>
              </a:solidFill>
            </a:endParaRPr>
          </a:p>
        </p:txBody>
      </p:sp>
      <p:sp>
        <p:nvSpPr>
          <p:cNvPr id="16" name="Content Placeholder 15"/>
          <p:cNvSpPr>
            <a:spLocks noGrp="1"/>
          </p:cNvSpPr>
          <p:nvPr>
            <p:ph sz="quarter" idx="13"/>
          </p:nvPr>
        </p:nvSpPr>
        <p:spPr>
          <a:xfrm>
            <a:off x="233364" y="6106188"/>
            <a:ext cx="8682034" cy="458834"/>
          </a:xfrm>
          <a:prstGeom prst="rect">
            <a:avLst/>
          </a:prstGeom>
          <a:gradFill flip="none" rotWithShape="1">
            <a:gsLst>
              <a:gs pos="0">
                <a:srgbClr val="002060"/>
              </a:gs>
              <a:gs pos="100000">
                <a:srgbClr val="0000FF"/>
              </a:gs>
            </a:gsLst>
            <a:lin ang="16200000" scaled="1"/>
            <a:tileRect/>
          </a:gradFill>
        </p:spPr>
        <p:txBody>
          <a:bodyPr lIns="0" tIns="0" rIns="0" bIns="0" anchor="ctr"/>
          <a:lstStyle>
            <a:lvl1pPr marL="0" indent="0" algn="ctr">
              <a:spcBef>
                <a:spcPts val="0"/>
              </a:spcBef>
              <a:buNone/>
              <a:defRPr sz="1350" b="1" i="1">
                <a:solidFill>
                  <a:schemeClr val="bg1"/>
                </a:solidFill>
              </a:defRPr>
            </a:lvl1pPr>
            <a:lvl2pPr marL="342900" indent="0" algn="ctr">
              <a:buNone/>
              <a:defRPr sz="1350" b="1"/>
            </a:lvl2pPr>
            <a:lvl3pPr marL="685800" indent="0" algn="ctr">
              <a:buNone/>
              <a:defRPr sz="1350" b="1"/>
            </a:lvl3pPr>
            <a:lvl4pPr marL="1028700" indent="0" algn="ctr">
              <a:buNone/>
              <a:defRPr sz="1350" b="1"/>
            </a:lvl4pPr>
            <a:lvl5pPr marL="1371600" indent="0" algn="ctr">
              <a:buNone/>
              <a:defRPr sz="1350" b="1"/>
            </a:lvl5pPr>
          </a:lstStyle>
          <a:p>
            <a:pPr lvl="0"/>
            <a:r>
              <a:rPr lang="en-US" dirty="0" smtClean="0"/>
              <a:t>Edit Master text styles</a:t>
            </a:r>
          </a:p>
        </p:txBody>
      </p:sp>
      <p:pic>
        <p:nvPicPr>
          <p:cNvPr id="11" name="Picture 10"/>
          <p:cNvPicPr>
            <a:picLocks noChangeAspect="1"/>
          </p:cNvPicPr>
          <p:nvPr userDrawn="1"/>
        </p:nvPicPr>
        <p:blipFill>
          <a:blip r:embed="rId2"/>
          <a:stretch>
            <a:fillRect/>
          </a:stretch>
        </p:blipFill>
        <p:spPr>
          <a:xfrm>
            <a:off x="227567" y="236615"/>
            <a:ext cx="777240" cy="777240"/>
          </a:xfrm>
          <a:prstGeom prst="rect">
            <a:avLst/>
          </a:prstGeom>
        </p:spPr>
      </p:pic>
    </p:spTree>
    <p:extLst>
      <p:ext uri="{BB962C8B-B14F-4D97-AF65-F5344CB8AC3E}">
        <p14:creationId xmlns:p14="http://schemas.microsoft.com/office/powerpoint/2010/main" val="3013522850"/>
      </p:ext>
    </p:extLst>
  </p:cSld>
  <p:clrMapOvr>
    <a:masterClrMapping/>
  </p:clrMapOvr>
  <p:transition spd="med"/>
  <p:extLst mod="1">
    <p:ext uri="{DCECCB84-F9BA-43D5-87BE-67443E8EF086}">
      <p15:sldGuideLst xmlns:p15="http://schemas.microsoft.com/office/powerpoint/2012/main">
        <p15:guide id="1" pos="2880">
          <p15:clr>
            <a:srgbClr val="FBAE40"/>
          </p15:clr>
        </p15:guide>
        <p15:guide id="2" orient="horz" pos="2160">
          <p15:clr>
            <a:srgbClr val="FBAE40"/>
          </p15:clr>
        </p15:guide>
        <p15:guide id="3" orient="horz" pos="816">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grpSp>
        <p:nvGrpSpPr>
          <p:cNvPr id="7" name="Group 6"/>
          <p:cNvGrpSpPr/>
          <p:nvPr/>
        </p:nvGrpSpPr>
        <p:grpSpPr>
          <a:xfrm>
            <a:off x="228600" y="1121571"/>
            <a:ext cx="8686800" cy="76200"/>
            <a:chOff x="228600" y="1173163"/>
            <a:chExt cx="8686800" cy="76200"/>
          </a:xfrm>
        </p:grpSpPr>
        <p:sp>
          <p:nvSpPr>
            <p:cNvPr id="8" name="Line 7"/>
            <p:cNvSpPr>
              <a:spLocks noChangeShapeType="1"/>
            </p:cNvSpPr>
            <p:nvPr/>
          </p:nvSpPr>
          <p:spPr bwMode="auto">
            <a:xfrm>
              <a:off x="228600" y="1173163"/>
              <a:ext cx="8686800" cy="0"/>
            </a:xfrm>
            <a:prstGeom prst="line">
              <a:avLst/>
            </a:prstGeom>
            <a:noFill/>
            <a:ln w="57150">
              <a:gradFill flip="none" rotWithShape="1">
                <a:gsLst>
                  <a:gs pos="0">
                    <a:srgbClr val="000066"/>
                  </a:gs>
                  <a:gs pos="50000">
                    <a:srgbClr val="0017D0"/>
                  </a:gs>
                </a:gsLst>
                <a:lin ang="16200000" scaled="1"/>
                <a:tileRect/>
              </a:gradFill>
              <a:round/>
              <a:headEnd/>
              <a:tailEnd/>
            </a:ln>
            <a:effectLst/>
          </p:spPr>
          <p:txBody>
            <a:bodyPr/>
            <a:lstStyle/>
            <a:p>
              <a:pPr>
                <a:defRPr/>
              </a:pPr>
              <a:endParaRPr lang="en-US" sz="1050">
                <a:solidFill>
                  <a:prstClr val="black"/>
                </a:solidFill>
              </a:endParaRPr>
            </a:p>
          </p:txBody>
        </p:sp>
        <p:sp>
          <p:nvSpPr>
            <p:cNvPr id="9" name="Line 8"/>
            <p:cNvSpPr>
              <a:spLocks noChangeShapeType="1"/>
            </p:cNvSpPr>
            <p:nvPr/>
          </p:nvSpPr>
          <p:spPr bwMode="auto">
            <a:xfrm>
              <a:off x="228600" y="1249363"/>
              <a:ext cx="8686800" cy="0"/>
            </a:xfrm>
            <a:prstGeom prst="line">
              <a:avLst/>
            </a:prstGeom>
            <a:noFill/>
            <a:ln w="34925">
              <a:solidFill>
                <a:srgbClr val="B98200"/>
              </a:solidFill>
              <a:round/>
              <a:headEnd/>
              <a:tailEnd/>
            </a:ln>
            <a:effectLst/>
          </p:spPr>
          <p:txBody>
            <a:bodyPr/>
            <a:lstStyle/>
            <a:p>
              <a:pPr>
                <a:defRPr/>
              </a:pPr>
              <a:endParaRPr lang="en-US" sz="1050">
                <a:solidFill>
                  <a:prstClr val="black"/>
                </a:solidFill>
              </a:endParaRPr>
            </a:p>
          </p:txBody>
        </p:sp>
      </p:grpSp>
      <p:sp>
        <p:nvSpPr>
          <p:cNvPr id="10" name="Line 7"/>
          <p:cNvSpPr>
            <a:spLocks noChangeShapeType="1"/>
          </p:cNvSpPr>
          <p:nvPr/>
        </p:nvSpPr>
        <p:spPr bwMode="auto">
          <a:xfrm>
            <a:off x="228600" y="6625718"/>
            <a:ext cx="8686800" cy="0"/>
          </a:xfrm>
          <a:prstGeom prst="line">
            <a:avLst/>
          </a:prstGeom>
          <a:noFill/>
          <a:ln w="57150">
            <a:gradFill flip="none" rotWithShape="1">
              <a:gsLst>
                <a:gs pos="0">
                  <a:srgbClr val="000066"/>
                </a:gs>
                <a:gs pos="50000">
                  <a:srgbClr val="0017D0"/>
                </a:gs>
              </a:gsLst>
              <a:lin ang="16200000" scaled="1"/>
              <a:tileRect/>
            </a:gradFill>
            <a:round/>
            <a:headEnd/>
            <a:tailEnd/>
          </a:ln>
          <a:effectLst/>
        </p:spPr>
        <p:txBody>
          <a:bodyPr/>
          <a:lstStyle/>
          <a:p>
            <a:pPr>
              <a:defRPr/>
            </a:pPr>
            <a:endParaRPr lang="en-US" sz="1050">
              <a:solidFill>
                <a:prstClr val="black"/>
              </a:solidFill>
            </a:endParaRPr>
          </a:p>
        </p:txBody>
      </p:sp>
      <p:sp>
        <p:nvSpPr>
          <p:cNvPr id="12" name="Slide Number Placeholder 2"/>
          <p:cNvSpPr>
            <a:spLocks noGrp="1"/>
          </p:cNvSpPr>
          <p:nvPr>
            <p:ph type="sldNum" sz="quarter" idx="12"/>
          </p:nvPr>
        </p:nvSpPr>
        <p:spPr>
          <a:xfrm>
            <a:off x="8381997" y="6617253"/>
            <a:ext cx="533400" cy="240748"/>
          </a:xfrm>
          <a:prstGeom prst="rect">
            <a:avLst/>
          </a:prstGeom>
        </p:spPr>
        <p:txBody>
          <a:bodyPr rIns="0"/>
          <a:lstStyle>
            <a:lvl1pPr algn="r">
              <a:defRPr sz="750"/>
            </a:lvl1pPr>
          </a:lstStyle>
          <a:p>
            <a:fld id="{404AB8AB-3EBC-43BA-8934-64629AF21890}" type="slidenum">
              <a:rPr lang="en-US" smtClean="0">
                <a:solidFill>
                  <a:prstClr val="black"/>
                </a:solidFill>
              </a:rPr>
              <a:pPr/>
              <a:t>‹#›</a:t>
            </a:fld>
            <a:endParaRPr lang="en-US" dirty="0">
              <a:solidFill>
                <a:prstClr val="black"/>
              </a:solidFill>
            </a:endParaRPr>
          </a:p>
        </p:txBody>
      </p:sp>
      <p:sp>
        <p:nvSpPr>
          <p:cNvPr id="13" name="Title 1"/>
          <p:cNvSpPr>
            <a:spLocks noGrp="1"/>
          </p:cNvSpPr>
          <p:nvPr>
            <p:ph type="title"/>
          </p:nvPr>
        </p:nvSpPr>
        <p:spPr>
          <a:xfrm>
            <a:off x="342900" y="3040380"/>
            <a:ext cx="8458200" cy="777240"/>
          </a:xfrm>
          <a:prstGeom prst="rect">
            <a:avLst/>
          </a:prstGeom>
        </p:spPr>
        <p:txBody>
          <a:bodyPr rIns="0" anchor="ctr"/>
          <a:lstStyle>
            <a:lvl1pPr algn="ctr">
              <a:defRPr sz="3000" b="1" i="0">
                <a:solidFill>
                  <a:srgbClr val="002060"/>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pic>
        <p:nvPicPr>
          <p:cNvPr id="14" name="Picture 13"/>
          <p:cNvPicPr>
            <a:picLocks noChangeAspect="1"/>
          </p:cNvPicPr>
          <p:nvPr userDrawn="1"/>
        </p:nvPicPr>
        <p:blipFill>
          <a:blip r:embed="rId2"/>
          <a:stretch>
            <a:fillRect/>
          </a:stretch>
        </p:blipFill>
        <p:spPr>
          <a:xfrm>
            <a:off x="227567" y="236615"/>
            <a:ext cx="777240" cy="777240"/>
          </a:xfrm>
          <a:prstGeom prst="rect">
            <a:avLst/>
          </a:prstGeom>
        </p:spPr>
      </p:pic>
    </p:spTree>
    <p:extLst>
      <p:ext uri="{BB962C8B-B14F-4D97-AF65-F5344CB8AC3E}">
        <p14:creationId xmlns:p14="http://schemas.microsoft.com/office/powerpoint/2010/main" val="2286502972"/>
      </p:ext>
    </p:extLst>
  </p:cSld>
  <p:clrMapOvr>
    <a:masterClrMapping/>
  </p:clrMapOvr>
  <p:transition spd="med"/>
  <p:extLst mod="1">
    <p:ext uri="{DCECCB84-F9BA-43D5-87BE-67443E8EF086}">
      <p15:sldGuideLst xmlns:p15="http://schemas.microsoft.com/office/powerpoint/2012/main">
        <p15:guide id="1" pos="2880">
          <p15:clr>
            <a:srgbClr val="FBAE40"/>
          </p15:clr>
        </p15:guide>
        <p15:guide id="2" orient="horz" pos="816">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3D NPC Logo"/>
          <p:cNvPicPr>
            <a:picLocks noChangeAspect="1" noChangeArrowheads="1"/>
          </p:cNvPicPr>
          <p:nvPr/>
        </p:nvPicPr>
        <p:blipFill>
          <a:blip r:embed="rId2" cstate="print"/>
          <a:srcRect/>
          <a:stretch>
            <a:fillRect/>
          </a:stretch>
        </p:blipFill>
        <p:spPr bwMode="auto">
          <a:xfrm>
            <a:off x="228600" y="228600"/>
            <a:ext cx="2400300" cy="1543050"/>
          </a:xfrm>
          <a:prstGeom prst="rect">
            <a:avLst/>
          </a:prstGeom>
          <a:noFill/>
          <a:ln w="9525">
            <a:noFill/>
            <a:miter lim="800000"/>
            <a:headEnd/>
            <a:tailEnd/>
          </a:ln>
        </p:spPr>
      </p:pic>
      <p:sp>
        <p:nvSpPr>
          <p:cNvPr id="858114" name="Rectangle 2"/>
          <p:cNvSpPr>
            <a:spLocks noGrp="1" noChangeArrowheads="1"/>
          </p:cNvSpPr>
          <p:nvPr>
            <p:ph type="ctrTitle"/>
          </p:nvPr>
        </p:nvSpPr>
        <p:spPr>
          <a:xfrm>
            <a:off x="781050" y="1809750"/>
            <a:ext cx="7772400" cy="1470025"/>
          </a:xfrm>
        </p:spPr>
        <p:txBody>
          <a:bodyPr/>
          <a:lstStyle>
            <a:lvl1pPr>
              <a:defRPr>
                <a:solidFill>
                  <a:schemeClr val="accent2"/>
                </a:solidFill>
              </a:defRPr>
            </a:lvl1pPr>
          </a:lstStyle>
          <a:p>
            <a:r>
              <a:rPr lang="en-US"/>
              <a:t>Click to edit Master title style</a:t>
            </a:r>
          </a:p>
        </p:txBody>
      </p:sp>
      <p:sp>
        <p:nvSpPr>
          <p:cNvPr id="858115" name="Rectangle 3"/>
          <p:cNvSpPr>
            <a:spLocks noGrp="1" noChangeArrowheads="1"/>
          </p:cNvSpPr>
          <p:nvPr>
            <p:ph type="subTitle" idx="1"/>
          </p:nvPr>
        </p:nvSpPr>
        <p:spPr>
          <a:xfrm>
            <a:off x="381000" y="4067175"/>
            <a:ext cx="5867400" cy="1752600"/>
          </a:xfrm>
        </p:spPr>
        <p:txBody>
          <a:bodyPr/>
          <a:lstStyle>
            <a:lvl1pPr marL="0" indent="0" algn="ctr">
              <a:buFontTx/>
              <a:buNone/>
              <a:defRPr>
                <a:solidFill>
                  <a:schemeClr val="accent2"/>
                </a:solidFill>
              </a:defRPr>
            </a:lvl1pPr>
          </a:lstStyle>
          <a:p>
            <a:r>
              <a:rPr lang="en-US"/>
              <a:t>Click to edit Master subtitle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959" y="4120738"/>
            <a:ext cx="2010199" cy="2219260"/>
          </a:xfrm>
          <a:prstGeom prst="rect">
            <a:avLst/>
          </a:prstGeom>
        </p:spPr>
      </p:pic>
      <p:sp>
        <p:nvSpPr>
          <p:cNvPr id="6" name="Slide Number Placeholder 4"/>
          <p:cNvSpPr>
            <a:spLocks noGrp="1"/>
          </p:cNvSpPr>
          <p:nvPr>
            <p:ph type="sldNum" sz="quarter" idx="4"/>
          </p:nvPr>
        </p:nvSpPr>
        <p:spPr>
          <a:xfrm>
            <a:off x="7086600" y="64832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257982002"/>
      </p:ext>
    </p:extLst>
  </p:cSld>
  <p:clrMapOvr>
    <a:masterClrMapping/>
  </p:clrMapOvr>
  <p:transition spd="med"/>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286876811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7" name="Slide Number Placeholder 4"/>
          <p:cNvSpPr>
            <a:spLocks noGrp="1"/>
          </p:cNvSpPr>
          <p:nvPr>
            <p:ph type="sldNum" sz="quarter" idx="4"/>
          </p:nvPr>
        </p:nvSpPr>
        <p:spPr>
          <a:xfrm>
            <a:off x="7086600" y="649351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3139971616"/>
      </p:ext>
    </p:extLst>
  </p:cSld>
  <p:clrMapOvr>
    <a:masterClrMapping/>
  </p:clrMapOvr>
  <p:transition spd="med"/>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xfrm>
            <a:off x="7239000" y="6400800"/>
            <a:ext cx="1905000" cy="457200"/>
          </a:xfrm>
          <a:prstGeom prst="rect">
            <a:avLst/>
          </a:prstGeom>
          <a:ln/>
        </p:spPr>
        <p:txBody>
          <a:bodyPr anchor="b" anchorCtr="0"/>
          <a:lstStyle>
            <a:lvl1pPr>
              <a:defRPr sz="1000">
                <a:latin typeface="+mn-lt"/>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4C45613-2A52-470C-BDB5-6DA2B1B03BB7}" type="slidenum">
              <a:rPr kumimoji="0" lang="en-US" sz="1000" b="1" i="1" u="none" strike="noStrike" kern="1200" cap="none" spc="0" normalizeH="0" baseline="0" noProof="0" smtClean="0">
                <a:ln>
                  <a:noFill/>
                </a:ln>
                <a:solidFill>
                  <a:srgbClr val="333399"/>
                </a:solidFill>
                <a:effectLst/>
                <a:uLnTx/>
                <a:uFillTx/>
                <a:latin typeface="Arial"/>
                <a:ea typeface="+mn-ea"/>
                <a:cs typeface="Arial" charset="0"/>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1000" b="1" i="1" u="none" strike="noStrike" kern="1200" cap="none" spc="0" normalizeH="0" baseline="0" noProof="0" dirty="0">
              <a:ln>
                <a:noFill/>
              </a:ln>
              <a:solidFill>
                <a:srgbClr val="333399"/>
              </a:solidFill>
              <a:effectLst/>
              <a:uLnTx/>
              <a:uFillTx/>
              <a:latin typeface="Arial"/>
              <a:ea typeface="+mn-ea"/>
              <a:cs typeface="Arial" charset="0"/>
            </a:endParaRPr>
          </a:p>
        </p:txBody>
      </p:sp>
    </p:spTree>
    <p:extLst>
      <p:ext uri="{BB962C8B-B14F-4D97-AF65-F5344CB8AC3E}">
        <p14:creationId xmlns:p14="http://schemas.microsoft.com/office/powerpoint/2010/main" val="6918297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4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5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8" name="Slide Number Placeholder 4"/>
          <p:cNvSpPr>
            <a:spLocks noGrp="1"/>
          </p:cNvSpPr>
          <p:nvPr>
            <p:ph type="sldNum" sz="quarter" idx="4"/>
          </p:nvPr>
        </p:nvSpPr>
        <p:spPr>
          <a:xfrm>
            <a:off x="7086600" y="65087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588845936"/>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9"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10" name="Slide Number Placeholder 4"/>
          <p:cNvSpPr>
            <a:spLocks noGrp="1"/>
          </p:cNvSpPr>
          <p:nvPr>
            <p:ph type="sldNum" sz="quarter" idx="10"/>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978750547"/>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5"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6" name="Slide Number Placeholder 4"/>
          <p:cNvSpPr>
            <a:spLocks noGrp="1"/>
          </p:cNvSpPr>
          <p:nvPr>
            <p:ph type="sldNum" sz="quarter" idx="4"/>
          </p:nvPr>
        </p:nvSpPr>
        <p:spPr>
          <a:xfrm>
            <a:off x="7086600" y="6500676"/>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258832183"/>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305274944"/>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8"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567509262"/>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8" name="Slide Number Placeholder 4"/>
          <p:cNvSpPr>
            <a:spLocks noGrp="1"/>
          </p:cNvSpPr>
          <p:nvPr>
            <p:ph type="sldNum" sz="quarter" idx="4"/>
          </p:nvPr>
        </p:nvSpPr>
        <p:spPr>
          <a:xfrm>
            <a:off x="7086600" y="651029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214701058"/>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7" name="Slide Number Placeholder 4"/>
          <p:cNvSpPr>
            <a:spLocks noGrp="1"/>
          </p:cNvSpPr>
          <p:nvPr>
            <p:ph type="sldNum" sz="quarter" idx="4"/>
          </p:nvPr>
        </p:nvSpPr>
        <p:spPr>
          <a:xfrm>
            <a:off x="7086600" y="650004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223747118"/>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328613"/>
            <a:ext cx="2065338" cy="61483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28613"/>
            <a:ext cx="6045200" cy="6148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7" name="Slide Number Placeholder 4"/>
          <p:cNvSpPr>
            <a:spLocks noGrp="1"/>
          </p:cNvSpPr>
          <p:nvPr>
            <p:ph type="sldNum" sz="quarter" idx="4"/>
          </p:nvPr>
        </p:nvSpPr>
        <p:spPr>
          <a:xfrm>
            <a:off x="7086600" y="646674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4165056531"/>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28613"/>
            <a:ext cx="8229600" cy="838200"/>
          </a:xfrm>
        </p:spPr>
        <p:txBody>
          <a:bodyPr/>
          <a:lstStyle>
            <a:lvl1pPr>
              <a:defRPr sz="3200"/>
            </a:lvl1pPr>
          </a:lstStyle>
          <a:p>
            <a:r>
              <a:rPr lang="en-US"/>
              <a:t>Click to edit Master title style</a:t>
            </a:r>
          </a:p>
        </p:txBody>
      </p:sp>
      <p:sp>
        <p:nvSpPr>
          <p:cNvPr id="3" name="Content Placeholder 2"/>
          <p:cNvSpPr>
            <a:spLocks noGrp="1"/>
          </p:cNvSpPr>
          <p:nvPr>
            <p:ph sz="half" idx="1"/>
          </p:nvPr>
        </p:nvSpPr>
        <p:spPr>
          <a:xfrm>
            <a:off x="414338" y="1371600"/>
            <a:ext cx="4038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5338" y="1371600"/>
            <a:ext cx="4038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8" name="Slide Number Placeholder 4"/>
          <p:cNvSpPr>
            <a:spLocks noGrp="1"/>
          </p:cNvSpPr>
          <p:nvPr>
            <p:ph type="sldNum" sz="quarter" idx="4"/>
          </p:nvPr>
        </p:nvSpPr>
        <p:spPr>
          <a:xfrm>
            <a:off x="7086600" y="647700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037923644"/>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11" descr="3D NPC Logo"/>
          <p:cNvPicPr>
            <a:picLocks noChangeAspect="1" noChangeArrowheads="1"/>
          </p:cNvPicPr>
          <p:nvPr userDrawn="1"/>
        </p:nvPicPr>
        <p:blipFill>
          <a:blip r:embed="rId2" cstate="print"/>
          <a:srcRect/>
          <a:stretch>
            <a:fillRect/>
          </a:stretch>
        </p:blipFill>
        <p:spPr bwMode="auto">
          <a:xfrm>
            <a:off x="228600" y="228600"/>
            <a:ext cx="1981200" cy="1273175"/>
          </a:xfrm>
          <a:prstGeom prst="rect">
            <a:avLst/>
          </a:prstGeom>
          <a:noFill/>
          <a:ln w="9525">
            <a:noFill/>
            <a:miter lim="800000"/>
            <a:headEnd/>
            <a:tailEnd/>
          </a:ln>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41227" y="5386885"/>
            <a:ext cx="1143000" cy="1261872"/>
          </a:xfrm>
          <a:prstGeom prst="rect">
            <a:avLst/>
          </a:prstGeom>
        </p:spPr>
      </p:pic>
      <p:sp>
        <p:nvSpPr>
          <p:cNvPr id="5" name="Slide Number Placeholder 4"/>
          <p:cNvSpPr>
            <a:spLocks noGrp="1"/>
          </p:cNvSpPr>
          <p:nvPr>
            <p:ph type="sldNum" sz="quarter" idx="4"/>
          </p:nvPr>
        </p:nvSpPr>
        <p:spPr>
          <a:xfrm>
            <a:off x="7086600" y="6466194"/>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3983935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3D NPC Logo"/>
          <p:cNvPicPr>
            <a:picLocks noChangeAspect="1" noChangeArrowheads="1"/>
          </p:cNvPicPr>
          <p:nvPr/>
        </p:nvPicPr>
        <p:blipFill>
          <a:blip r:embed="rId2" cstate="print"/>
          <a:srcRect/>
          <a:stretch>
            <a:fillRect/>
          </a:stretch>
        </p:blipFill>
        <p:spPr bwMode="auto">
          <a:xfrm>
            <a:off x="228600" y="228600"/>
            <a:ext cx="2400300" cy="1543050"/>
          </a:xfrm>
          <a:prstGeom prst="rect">
            <a:avLst/>
          </a:prstGeom>
          <a:noFill/>
          <a:ln w="9525">
            <a:noFill/>
            <a:miter lim="800000"/>
            <a:headEnd/>
            <a:tailEnd/>
          </a:ln>
        </p:spPr>
      </p:pic>
      <p:sp>
        <p:nvSpPr>
          <p:cNvPr id="858114" name="Rectangle 2"/>
          <p:cNvSpPr>
            <a:spLocks noGrp="1" noChangeArrowheads="1"/>
          </p:cNvSpPr>
          <p:nvPr>
            <p:ph type="ctrTitle"/>
          </p:nvPr>
        </p:nvSpPr>
        <p:spPr>
          <a:xfrm>
            <a:off x="781050" y="1809750"/>
            <a:ext cx="7772400" cy="1470025"/>
          </a:xfrm>
        </p:spPr>
        <p:txBody>
          <a:bodyPr/>
          <a:lstStyle>
            <a:lvl1pPr>
              <a:defRPr>
                <a:solidFill>
                  <a:schemeClr val="accent2"/>
                </a:solidFill>
              </a:defRPr>
            </a:lvl1pPr>
          </a:lstStyle>
          <a:p>
            <a:r>
              <a:rPr lang="en-US"/>
              <a:t>Click to edit Master title style</a:t>
            </a:r>
          </a:p>
        </p:txBody>
      </p:sp>
      <p:sp>
        <p:nvSpPr>
          <p:cNvPr id="858115" name="Rectangle 3"/>
          <p:cNvSpPr>
            <a:spLocks noGrp="1" noChangeArrowheads="1"/>
          </p:cNvSpPr>
          <p:nvPr>
            <p:ph type="subTitle" idx="1"/>
          </p:nvPr>
        </p:nvSpPr>
        <p:spPr>
          <a:xfrm>
            <a:off x="381000" y="4067175"/>
            <a:ext cx="5867400" cy="1752600"/>
          </a:xfrm>
        </p:spPr>
        <p:txBody>
          <a:bodyPr/>
          <a:lstStyle>
            <a:lvl1pPr marL="0" indent="0" algn="ctr">
              <a:buFontTx/>
              <a:buNone/>
              <a:defRPr>
                <a:solidFill>
                  <a:schemeClr val="accent2"/>
                </a:solidFill>
              </a:defRPr>
            </a:lvl1pPr>
          </a:lstStyle>
          <a:p>
            <a:r>
              <a:rPr lang="en-US"/>
              <a:t>Click to edit Master subtitle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959" y="4120738"/>
            <a:ext cx="2010199" cy="2219260"/>
          </a:xfrm>
          <a:prstGeom prst="rect">
            <a:avLst/>
          </a:prstGeom>
        </p:spPr>
      </p:pic>
      <p:sp>
        <p:nvSpPr>
          <p:cNvPr id="6" name="Slide Number Placeholder 4"/>
          <p:cNvSpPr>
            <a:spLocks noGrp="1"/>
          </p:cNvSpPr>
          <p:nvPr>
            <p:ph type="sldNum" sz="quarter" idx="4"/>
          </p:nvPr>
        </p:nvSpPr>
        <p:spPr>
          <a:xfrm>
            <a:off x="7086600" y="64832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254616467"/>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xfrm>
            <a:off x="7239000" y="6400800"/>
            <a:ext cx="1905000" cy="457200"/>
          </a:xfrm>
          <a:prstGeom prst="rect">
            <a:avLst/>
          </a:prstGeom>
          <a:ln/>
        </p:spPr>
        <p:txBody>
          <a:bodyPr anchor="b" anchorCtr="0"/>
          <a:lstStyle>
            <a:lvl1pPr>
              <a:defRPr sz="1000">
                <a:latin typeface="+mn-lt"/>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4C45613-2A52-470C-BDB5-6DA2B1B03BB7}" type="slidenum">
              <a:rPr kumimoji="0" lang="en-US" sz="1000" b="1" i="1" u="none" strike="noStrike" kern="1200" cap="none" spc="0" normalizeH="0" baseline="0" noProof="0" smtClean="0">
                <a:ln>
                  <a:noFill/>
                </a:ln>
                <a:solidFill>
                  <a:srgbClr val="333399"/>
                </a:solidFill>
                <a:effectLst/>
                <a:uLnTx/>
                <a:uFillTx/>
                <a:latin typeface="Arial"/>
                <a:ea typeface="+mn-ea"/>
                <a:cs typeface="Arial" charset="0"/>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1000" b="1" i="1" u="none" strike="noStrike" kern="1200" cap="none" spc="0" normalizeH="0" baseline="0" noProof="0" dirty="0">
              <a:ln>
                <a:noFill/>
              </a:ln>
              <a:solidFill>
                <a:srgbClr val="333399"/>
              </a:solidFill>
              <a:effectLst/>
              <a:uLnTx/>
              <a:uFillTx/>
              <a:latin typeface="Arial"/>
              <a:ea typeface="+mn-ea"/>
              <a:cs typeface="Arial" charset="0"/>
            </a:endParaRPr>
          </a:p>
        </p:txBody>
      </p:sp>
    </p:spTree>
    <p:extLst>
      <p:ext uri="{BB962C8B-B14F-4D97-AF65-F5344CB8AC3E}">
        <p14:creationId xmlns:p14="http://schemas.microsoft.com/office/powerpoint/2010/main" val="17538711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3D NPC Logo"/>
          <p:cNvPicPr>
            <a:picLocks noChangeAspect="1" noChangeArrowheads="1"/>
          </p:cNvPicPr>
          <p:nvPr/>
        </p:nvPicPr>
        <p:blipFill>
          <a:blip r:embed="rId2" cstate="print"/>
          <a:srcRect/>
          <a:stretch>
            <a:fillRect/>
          </a:stretch>
        </p:blipFill>
        <p:spPr bwMode="auto">
          <a:xfrm>
            <a:off x="228600" y="228600"/>
            <a:ext cx="2400300" cy="1543050"/>
          </a:xfrm>
          <a:prstGeom prst="rect">
            <a:avLst/>
          </a:prstGeom>
          <a:noFill/>
          <a:ln w="9525">
            <a:noFill/>
            <a:miter lim="800000"/>
            <a:headEnd/>
            <a:tailEnd/>
          </a:ln>
        </p:spPr>
      </p:pic>
      <p:sp>
        <p:nvSpPr>
          <p:cNvPr id="858114" name="Rectangle 2"/>
          <p:cNvSpPr>
            <a:spLocks noGrp="1" noChangeArrowheads="1"/>
          </p:cNvSpPr>
          <p:nvPr>
            <p:ph type="ctrTitle"/>
          </p:nvPr>
        </p:nvSpPr>
        <p:spPr>
          <a:xfrm>
            <a:off x="781050" y="1809752"/>
            <a:ext cx="7772400" cy="1470025"/>
          </a:xfrm>
        </p:spPr>
        <p:txBody>
          <a:bodyPr/>
          <a:lstStyle>
            <a:lvl1pPr>
              <a:defRPr>
                <a:solidFill>
                  <a:schemeClr val="accent2"/>
                </a:solidFill>
              </a:defRPr>
            </a:lvl1pPr>
          </a:lstStyle>
          <a:p>
            <a:r>
              <a:rPr lang="en-US"/>
              <a:t>Click to edit Master title style</a:t>
            </a:r>
          </a:p>
        </p:txBody>
      </p:sp>
      <p:sp>
        <p:nvSpPr>
          <p:cNvPr id="858115" name="Rectangle 3"/>
          <p:cNvSpPr>
            <a:spLocks noGrp="1" noChangeArrowheads="1"/>
          </p:cNvSpPr>
          <p:nvPr>
            <p:ph type="subTitle" idx="1"/>
          </p:nvPr>
        </p:nvSpPr>
        <p:spPr>
          <a:xfrm>
            <a:off x="381000" y="4067175"/>
            <a:ext cx="5867400" cy="1752600"/>
          </a:xfrm>
        </p:spPr>
        <p:txBody>
          <a:bodyPr/>
          <a:lstStyle>
            <a:lvl1pPr marL="0" indent="0" algn="ctr">
              <a:buFontTx/>
              <a:buNone/>
              <a:defRPr>
                <a:solidFill>
                  <a:schemeClr val="accent2"/>
                </a:solidFill>
              </a:defRPr>
            </a:lvl1pPr>
          </a:lstStyle>
          <a:p>
            <a:r>
              <a:rPr lang="en-US"/>
              <a:t>Click to edit Master subtitle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960" y="4120738"/>
            <a:ext cx="2010199" cy="2219260"/>
          </a:xfrm>
          <a:prstGeom prst="rect">
            <a:avLst/>
          </a:prstGeom>
        </p:spPr>
      </p:pic>
      <p:sp>
        <p:nvSpPr>
          <p:cNvPr id="6" name="Slide Number Placeholder 4"/>
          <p:cNvSpPr>
            <a:spLocks noGrp="1"/>
          </p:cNvSpPr>
          <p:nvPr>
            <p:ph type="sldNum" sz="quarter" idx="4"/>
          </p:nvPr>
        </p:nvSpPr>
        <p:spPr>
          <a:xfrm>
            <a:off x="7086600" y="648326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3897434126"/>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1"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sz="1350"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900" b="1" i="1" dirty="0">
                <a:solidFill>
                  <a:srgbClr val="000099"/>
                </a:solidFill>
              </a:rPr>
              <a:t>Firm-Fair-Consistent</a:t>
            </a:r>
          </a:p>
        </p:txBody>
      </p:sp>
    </p:spTree>
    <p:extLst>
      <p:ext uri="{BB962C8B-B14F-4D97-AF65-F5344CB8AC3E}">
        <p14:creationId xmlns:p14="http://schemas.microsoft.com/office/powerpoint/2010/main" val="2288371423"/>
      </p:ext>
    </p:extLst>
  </p:cSld>
  <p:clrMapOvr>
    <a:masterClrMapping/>
  </p:clrMapOvr>
  <p:transition spd="med"/>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5" name="Line 28"/>
          <p:cNvSpPr>
            <a:spLocks noChangeShapeType="1"/>
          </p:cNvSpPr>
          <p:nvPr userDrawn="1"/>
        </p:nvSpPr>
        <p:spPr bwMode="auto">
          <a:xfrm>
            <a:off x="2133601"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sz="1350"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900" b="1" i="1" dirty="0">
                <a:solidFill>
                  <a:srgbClr val="000099"/>
                </a:solidFill>
              </a:rPr>
              <a:t>Firm-Fair-Consistent</a:t>
            </a:r>
          </a:p>
        </p:txBody>
      </p:sp>
      <p:sp>
        <p:nvSpPr>
          <p:cNvPr id="7" name="Slide Number Placeholder 4"/>
          <p:cNvSpPr>
            <a:spLocks noGrp="1"/>
          </p:cNvSpPr>
          <p:nvPr>
            <p:ph type="sldNum" sz="quarter" idx="4"/>
          </p:nvPr>
        </p:nvSpPr>
        <p:spPr>
          <a:xfrm>
            <a:off x="7086600" y="649351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3296376088"/>
      </p:ext>
    </p:extLst>
  </p:cSld>
  <p:clrMapOvr>
    <a:masterClrMapping/>
  </p:clrMapOvr>
  <p:transition spd="med"/>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4338" y="1371600"/>
            <a:ext cx="40386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5338" y="1371600"/>
            <a:ext cx="40386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Line 28"/>
          <p:cNvSpPr>
            <a:spLocks noChangeShapeType="1"/>
          </p:cNvSpPr>
          <p:nvPr userDrawn="1"/>
        </p:nvSpPr>
        <p:spPr bwMode="auto">
          <a:xfrm>
            <a:off x="2133601"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sz="1350"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900" b="1" i="1" dirty="0">
                <a:solidFill>
                  <a:srgbClr val="000099"/>
                </a:solidFill>
              </a:rPr>
              <a:t>Firm-Fair-Consistent</a:t>
            </a:r>
          </a:p>
        </p:txBody>
      </p:sp>
      <p:sp>
        <p:nvSpPr>
          <p:cNvPr id="8" name="Slide Number Placeholder 4"/>
          <p:cNvSpPr>
            <a:spLocks noGrp="1"/>
          </p:cNvSpPr>
          <p:nvPr>
            <p:ph type="sldNum" sz="quarter" idx="4"/>
          </p:nvPr>
        </p:nvSpPr>
        <p:spPr>
          <a:xfrm>
            <a:off x="7086600" y="65087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23257419"/>
      </p:ext>
    </p:extLst>
  </p:cSld>
  <p:clrMapOvr>
    <a:masterClrMapping/>
  </p:clrMapOvr>
  <p:transition spd="med"/>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Line 28"/>
          <p:cNvSpPr>
            <a:spLocks noChangeShapeType="1"/>
          </p:cNvSpPr>
          <p:nvPr userDrawn="1"/>
        </p:nvSpPr>
        <p:spPr bwMode="auto">
          <a:xfrm>
            <a:off x="2133601"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sz="1350" dirty="0"/>
          </a:p>
        </p:txBody>
      </p:sp>
      <p:sp>
        <p:nvSpPr>
          <p:cNvPr id="9"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900" b="1" i="1" dirty="0">
                <a:solidFill>
                  <a:srgbClr val="000099"/>
                </a:solidFill>
              </a:rPr>
              <a:t>Firm-Fair-Consistent</a:t>
            </a:r>
          </a:p>
        </p:txBody>
      </p:sp>
      <p:sp>
        <p:nvSpPr>
          <p:cNvPr id="10" name="Slide Number Placeholder 4"/>
          <p:cNvSpPr>
            <a:spLocks noGrp="1"/>
          </p:cNvSpPr>
          <p:nvPr>
            <p:ph type="sldNum" sz="quarter" idx="10"/>
          </p:nvPr>
        </p:nvSpPr>
        <p:spPr>
          <a:xfrm>
            <a:off x="7086600" y="649287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078161329"/>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Line 28"/>
          <p:cNvSpPr>
            <a:spLocks noChangeShapeType="1"/>
          </p:cNvSpPr>
          <p:nvPr userDrawn="1"/>
        </p:nvSpPr>
        <p:spPr bwMode="auto">
          <a:xfrm>
            <a:off x="2133601"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sz="1350" dirty="0"/>
          </a:p>
        </p:txBody>
      </p:sp>
      <p:sp>
        <p:nvSpPr>
          <p:cNvPr id="5"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900" b="1" i="1" dirty="0">
                <a:solidFill>
                  <a:srgbClr val="000099"/>
                </a:solidFill>
              </a:rPr>
              <a:t>Firm-Fair-Consistent</a:t>
            </a:r>
          </a:p>
        </p:txBody>
      </p:sp>
      <p:sp>
        <p:nvSpPr>
          <p:cNvPr id="6" name="Slide Number Placeholder 4"/>
          <p:cNvSpPr>
            <a:spLocks noGrp="1"/>
          </p:cNvSpPr>
          <p:nvPr>
            <p:ph type="sldNum" sz="quarter" idx="4"/>
          </p:nvPr>
        </p:nvSpPr>
        <p:spPr>
          <a:xfrm>
            <a:off x="7086600" y="6500678"/>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95373711"/>
      </p:ext>
    </p:extLst>
  </p:cSld>
  <p:clrMapOvr>
    <a:masterClrMapping/>
  </p:clrMapOvr>
  <p:transition spd="med"/>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7086600" y="649287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658145433"/>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Line 28"/>
          <p:cNvSpPr>
            <a:spLocks noChangeShapeType="1"/>
          </p:cNvSpPr>
          <p:nvPr userDrawn="1"/>
        </p:nvSpPr>
        <p:spPr bwMode="auto">
          <a:xfrm>
            <a:off x="2133601"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sz="1350"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900" b="1" i="1" dirty="0">
                <a:solidFill>
                  <a:srgbClr val="000099"/>
                </a:solidFill>
              </a:rPr>
              <a:t>Firm-Fair-Consistent</a:t>
            </a:r>
          </a:p>
        </p:txBody>
      </p:sp>
      <p:sp>
        <p:nvSpPr>
          <p:cNvPr id="8" name="Slide Number Placeholder 4"/>
          <p:cNvSpPr>
            <a:spLocks noGrp="1"/>
          </p:cNvSpPr>
          <p:nvPr>
            <p:ph type="sldNum" sz="quarter" idx="4"/>
          </p:nvPr>
        </p:nvSpPr>
        <p:spPr>
          <a:xfrm>
            <a:off x="7086600" y="649287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997303352"/>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Line 28"/>
          <p:cNvSpPr>
            <a:spLocks noChangeShapeType="1"/>
          </p:cNvSpPr>
          <p:nvPr userDrawn="1"/>
        </p:nvSpPr>
        <p:spPr bwMode="auto">
          <a:xfrm>
            <a:off x="2133601"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sz="1350"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900" b="1" i="1" dirty="0">
                <a:solidFill>
                  <a:srgbClr val="000099"/>
                </a:solidFill>
              </a:rPr>
              <a:t>Firm-Fair-Consistent</a:t>
            </a:r>
          </a:p>
        </p:txBody>
      </p:sp>
      <p:sp>
        <p:nvSpPr>
          <p:cNvPr id="8" name="Slide Number Placeholder 4"/>
          <p:cNvSpPr>
            <a:spLocks noGrp="1"/>
          </p:cNvSpPr>
          <p:nvPr>
            <p:ph type="sldNum" sz="quarter" idx="4"/>
          </p:nvPr>
        </p:nvSpPr>
        <p:spPr>
          <a:xfrm>
            <a:off x="7086600" y="6510294"/>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355590200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7" name="Slide Number Placeholder 4"/>
          <p:cNvSpPr>
            <a:spLocks noGrp="1"/>
          </p:cNvSpPr>
          <p:nvPr>
            <p:ph type="sldNum" sz="quarter" idx="4"/>
          </p:nvPr>
        </p:nvSpPr>
        <p:spPr>
          <a:xfrm>
            <a:off x="7086600" y="647700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4152575902"/>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1"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sz="1350"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900" b="1" i="1" dirty="0">
                <a:solidFill>
                  <a:srgbClr val="000099"/>
                </a:solidFill>
              </a:rPr>
              <a:t>Firm-Fair-Consistent</a:t>
            </a:r>
          </a:p>
        </p:txBody>
      </p:sp>
      <p:sp>
        <p:nvSpPr>
          <p:cNvPr id="7" name="Slide Number Placeholder 4"/>
          <p:cNvSpPr>
            <a:spLocks noGrp="1"/>
          </p:cNvSpPr>
          <p:nvPr>
            <p:ph type="sldNum" sz="quarter" idx="4"/>
          </p:nvPr>
        </p:nvSpPr>
        <p:spPr>
          <a:xfrm>
            <a:off x="7086600" y="650004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4206007996"/>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328615"/>
            <a:ext cx="2065338" cy="61483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1" y="328615"/>
            <a:ext cx="6045200" cy="6148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1"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sz="1350"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900" b="1" i="1" dirty="0">
                <a:solidFill>
                  <a:srgbClr val="000099"/>
                </a:solidFill>
              </a:rPr>
              <a:t>Firm-Fair-Consistent</a:t>
            </a:r>
          </a:p>
        </p:txBody>
      </p:sp>
      <p:sp>
        <p:nvSpPr>
          <p:cNvPr id="7" name="Slide Number Placeholder 4"/>
          <p:cNvSpPr>
            <a:spLocks noGrp="1"/>
          </p:cNvSpPr>
          <p:nvPr>
            <p:ph type="sldNum" sz="quarter" idx="4"/>
          </p:nvPr>
        </p:nvSpPr>
        <p:spPr>
          <a:xfrm>
            <a:off x="7086600" y="64667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326937772"/>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28613"/>
            <a:ext cx="8229600" cy="838200"/>
          </a:xfrm>
        </p:spPr>
        <p:txBody>
          <a:bodyPr/>
          <a:lstStyle>
            <a:lvl1pPr>
              <a:defRPr sz="2400"/>
            </a:lvl1pPr>
          </a:lstStyle>
          <a:p>
            <a:r>
              <a:rPr lang="en-US"/>
              <a:t>Click to edit Master title style</a:t>
            </a:r>
          </a:p>
        </p:txBody>
      </p:sp>
      <p:sp>
        <p:nvSpPr>
          <p:cNvPr id="3" name="Content Placeholder 2"/>
          <p:cNvSpPr>
            <a:spLocks noGrp="1"/>
          </p:cNvSpPr>
          <p:nvPr>
            <p:ph sz="half" idx="1"/>
          </p:nvPr>
        </p:nvSpPr>
        <p:spPr>
          <a:xfrm>
            <a:off x="414338" y="1371600"/>
            <a:ext cx="4038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5338" y="1371600"/>
            <a:ext cx="4038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Line 28"/>
          <p:cNvSpPr>
            <a:spLocks noChangeShapeType="1"/>
          </p:cNvSpPr>
          <p:nvPr userDrawn="1"/>
        </p:nvSpPr>
        <p:spPr bwMode="auto">
          <a:xfrm>
            <a:off x="2133601"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sz="1350"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900" b="1" i="1" dirty="0">
                <a:solidFill>
                  <a:srgbClr val="000099"/>
                </a:solidFill>
              </a:rPr>
              <a:t>Firm-Fair-Consistent</a:t>
            </a:r>
          </a:p>
        </p:txBody>
      </p:sp>
      <p:sp>
        <p:nvSpPr>
          <p:cNvPr id="8" name="Slide Number Placeholder 4"/>
          <p:cNvSpPr>
            <a:spLocks noGrp="1"/>
          </p:cNvSpPr>
          <p:nvPr>
            <p:ph type="sldNum" sz="quarter" idx="4"/>
          </p:nvPr>
        </p:nvSpPr>
        <p:spPr>
          <a:xfrm>
            <a:off x="7086600" y="647700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864078094"/>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11" descr="3D NPC Logo"/>
          <p:cNvPicPr>
            <a:picLocks noChangeAspect="1" noChangeArrowheads="1"/>
          </p:cNvPicPr>
          <p:nvPr userDrawn="1"/>
        </p:nvPicPr>
        <p:blipFill>
          <a:blip r:embed="rId2" cstate="print"/>
          <a:srcRect/>
          <a:stretch>
            <a:fillRect/>
          </a:stretch>
        </p:blipFill>
        <p:spPr bwMode="auto">
          <a:xfrm>
            <a:off x="228600" y="228601"/>
            <a:ext cx="1981200" cy="1273175"/>
          </a:xfrm>
          <a:prstGeom prst="rect">
            <a:avLst/>
          </a:prstGeom>
          <a:noFill/>
          <a:ln w="9525">
            <a:noFill/>
            <a:miter lim="800000"/>
            <a:headEnd/>
            <a:tailEnd/>
          </a:ln>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41227" y="5386885"/>
            <a:ext cx="1143000" cy="1261872"/>
          </a:xfrm>
          <a:prstGeom prst="rect">
            <a:avLst/>
          </a:prstGeom>
        </p:spPr>
      </p:pic>
      <p:sp>
        <p:nvSpPr>
          <p:cNvPr id="5" name="Slide Number Placeholder 4"/>
          <p:cNvSpPr>
            <a:spLocks noGrp="1"/>
          </p:cNvSpPr>
          <p:nvPr>
            <p:ph type="sldNum" sz="quarter" idx="4"/>
          </p:nvPr>
        </p:nvSpPr>
        <p:spPr>
          <a:xfrm>
            <a:off x="7086600" y="6466196"/>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0250904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3D NPC Logo"/>
          <p:cNvPicPr>
            <a:picLocks noChangeAspect="1" noChangeArrowheads="1"/>
          </p:cNvPicPr>
          <p:nvPr/>
        </p:nvPicPr>
        <p:blipFill>
          <a:blip r:embed="rId2" cstate="print"/>
          <a:srcRect/>
          <a:stretch>
            <a:fillRect/>
          </a:stretch>
        </p:blipFill>
        <p:spPr bwMode="auto">
          <a:xfrm>
            <a:off x="228600" y="228600"/>
            <a:ext cx="2400300" cy="1543050"/>
          </a:xfrm>
          <a:prstGeom prst="rect">
            <a:avLst/>
          </a:prstGeom>
          <a:noFill/>
          <a:ln w="9525">
            <a:noFill/>
            <a:miter lim="800000"/>
            <a:headEnd/>
            <a:tailEnd/>
          </a:ln>
        </p:spPr>
      </p:pic>
      <p:sp>
        <p:nvSpPr>
          <p:cNvPr id="858114" name="Rectangle 2"/>
          <p:cNvSpPr>
            <a:spLocks noGrp="1" noChangeArrowheads="1"/>
          </p:cNvSpPr>
          <p:nvPr>
            <p:ph type="ctrTitle"/>
          </p:nvPr>
        </p:nvSpPr>
        <p:spPr>
          <a:xfrm>
            <a:off x="781050" y="1809750"/>
            <a:ext cx="7772400" cy="1470025"/>
          </a:xfrm>
        </p:spPr>
        <p:txBody>
          <a:bodyPr/>
          <a:lstStyle>
            <a:lvl1pPr>
              <a:defRPr>
                <a:solidFill>
                  <a:schemeClr val="accent2"/>
                </a:solidFill>
              </a:defRPr>
            </a:lvl1pPr>
          </a:lstStyle>
          <a:p>
            <a:r>
              <a:rPr lang="en-US"/>
              <a:t>Click to edit Master title style</a:t>
            </a:r>
          </a:p>
        </p:txBody>
      </p:sp>
      <p:sp>
        <p:nvSpPr>
          <p:cNvPr id="858115" name="Rectangle 3"/>
          <p:cNvSpPr>
            <a:spLocks noGrp="1" noChangeArrowheads="1"/>
          </p:cNvSpPr>
          <p:nvPr>
            <p:ph type="subTitle" idx="1"/>
          </p:nvPr>
        </p:nvSpPr>
        <p:spPr>
          <a:xfrm>
            <a:off x="381000" y="4067175"/>
            <a:ext cx="5867400" cy="1752600"/>
          </a:xfrm>
        </p:spPr>
        <p:txBody>
          <a:bodyPr/>
          <a:lstStyle>
            <a:lvl1pPr marL="0" indent="0" algn="ctr">
              <a:buFontTx/>
              <a:buNone/>
              <a:defRPr>
                <a:solidFill>
                  <a:schemeClr val="accent2"/>
                </a:solidFill>
              </a:defRPr>
            </a:lvl1pPr>
          </a:lstStyle>
          <a:p>
            <a:r>
              <a:rPr lang="en-US"/>
              <a:t>Click to edit Master subtitle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959" y="4120738"/>
            <a:ext cx="2010199" cy="2219260"/>
          </a:xfrm>
          <a:prstGeom prst="rect">
            <a:avLst/>
          </a:prstGeom>
        </p:spPr>
      </p:pic>
      <p:sp>
        <p:nvSpPr>
          <p:cNvPr id="6" name="Slide Number Placeholder 4"/>
          <p:cNvSpPr>
            <a:spLocks noGrp="1"/>
          </p:cNvSpPr>
          <p:nvPr>
            <p:ph type="sldNum" sz="quarter" idx="4"/>
          </p:nvPr>
        </p:nvSpPr>
        <p:spPr>
          <a:xfrm>
            <a:off x="7086600" y="64832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457043330"/>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934562781"/>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7" name="Slide Number Placeholder 4"/>
          <p:cNvSpPr>
            <a:spLocks noGrp="1"/>
          </p:cNvSpPr>
          <p:nvPr>
            <p:ph type="sldNum" sz="quarter" idx="4"/>
          </p:nvPr>
        </p:nvSpPr>
        <p:spPr>
          <a:xfrm>
            <a:off x="7086600" y="649351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172926426"/>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4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5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8" name="Slide Number Placeholder 4"/>
          <p:cNvSpPr>
            <a:spLocks noGrp="1"/>
          </p:cNvSpPr>
          <p:nvPr>
            <p:ph type="sldNum" sz="quarter" idx="4"/>
          </p:nvPr>
        </p:nvSpPr>
        <p:spPr>
          <a:xfrm>
            <a:off x="7086600" y="65087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564978686"/>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9"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10" name="Slide Number Placeholder 4"/>
          <p:cNvSpPr>
            <a:spLocks noGrp="1"/>
          </p:cNvSpPr>
          <p:nvPr>
            <p:ph type="sldNum" sz="quarter" idx="10"/>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4159934954"/>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5"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6" name="Slide Number Placeholder 4"/>
          <p:cNvSpPr>
            <a:spLocks noGrp="1"/>
          </p:cNvSpPr>
          <p:nvPr>
            <p:ph type="sldNum" sz="quarter" idx="4"/>
          </p:nvPr>
        </p:nvSpPr>
        <p:spPr>
          <a:xfrm>
            <a:off x="7086600" y="6500676"/>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63660048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7" name="Slide Number Placeholder 4"/>
          <p:cNvSpPr>
            <a:spLocks noGrp="1"/>
          </p:cNvSpPr>
          <p:nvPr>
            <p:ph type="sldNum" sz="quarter" idx="4"/>
          </p:nvPr>
        </p:nvSpPr>
        <p:spPr>
          <a:xfrm>
            <a:off x="7086600" y="649351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095444326"/>
      </p:ext>
    </p:extLst>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481124837"/>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8"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489441087"/>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8" name="Slide Number Placeholder 4"/>
          <p:cNvSpPr>
            <a:spLocks noGrp="1"/>
          </p:cNvSpPr>
          <p:nvPr>
            <p:ph type="sldNum" sz="quarter" idx="4"/>
          </p:nvPr>
        </p:nvSpPr>
        <p:spPr>
          <a:xfrm>
            <a:off x="7086600" y="651029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626084627"/>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7" name="Slide Number Placeholder 4"/>
          <p:cNvSpPr>
            <a:spLocks noGrp="1"/>
          </p:cNvSpPr>
          <p:nvPr>
            <p:ph type="sldNum" sz="quarter" idx="4"/>
          </p:nvPr>
        </p:nvSpPr>
        <p:spPr>
          <a:xfrm>
            <a:off x="7086600" y="650004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3097686401"/>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328613"/>
            <a:ext cx="2065338" cy="61483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28613"/>
            <a:ext cx="6045200" cy="6148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7" name="Slide Number Placeholder 4"/>
          <p:cNvSpPr>
            <a:spLocks noGrp="1"/>
          </p:cNvSpPr>
          <p:nvPr>
            <p:ph type="sldNum" sz="quarter" idx="4"/>
          </p:nvPr>
        </p:nvSpPr>
        <p:spPr>
          <a:xfrm>
            <a:off x="7086600" y="646674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061773605"/>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28613"/>
            <a:ext cx="8229600" cy="838200"/>
          </a:xfrm>
        </p:spPr>
        <p:txBody>
          <a:bodyPr/>
          <a:lstStyle>
            <a:lvl1pPr>
              <a:defRPr sz="3200"/>
            </a:lvl1pPr>
          </a:lstStyle>
          <a:p>
            <a:r>
              <a:rPr lang="en-US"/>
              <a:t>Click to edit Master title style</a:t>
            </a:r>
          </a:p>
        </p:txBody>
      </p:sp>
      <p:sp>
        <p:nvSpPr>
          <p:cNvPr id="3" name="Content Placeholder 2"/>
          <p:cNvSpPr>
            <a:spLocks noGrp="1"/>
          </p:cNvSpPr>
          <p:nvPr>
            <p:ph sz="half" idx="1"/>
          </p:nvPr>
        </p:nvSpPr>
        <p:spPr>
          <a:xfrm>
            <a:off x="414338" y="1371600"/>
            <a:ext cx="4038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5338" y="1371600"/>
            <a:ext cx="4038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8" name="Slide Number Placeholder 4"/>
          <p:cNvSpPr>
            <a:spLocks noGrp="1"/>
          </p:cNvSpPr>
          <p:nvPr>
            <p:ph type="sldNum" sz="quarter" idx="4"/>
          </p:nvPr>
        </p:nvSpPr>
        <p:spPr>
          <a:xfrm>
            <a:off x="7086600" y="647700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276623673"/>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11" descr="3D NPC Logo"/>
          <p:cNvPicPr>
            <a:picLocks noChangeAspect="1" noChangeArrowheads="1"/>
          </p:cNvPicPr>
          <p:nvPr userDrawn="1"/>
        </p:nvPicPr>
        <p:blipFill>
          <a:blip r:embed="rId2" cstate="print"/>
          <a:srcRect/>
          <a:stretch>
            <a:fillRect/>
          </a:stretch>
        </p:blipFill>
        <p:spPr bwMode="auto">
          <a:xfrm>
            <a:off x="228600" y="228600"/>
            <a:ext cx="1981200" cy="1273175"/>
          </a:xfrm>
          <a:prstGeom prst="rect">
            <a:avLst/>
          </a:prstGeom>
          <a:noFill/>
          <a:ln w="9525">
            <a:noFill/>
            <a:miter lim="800000"/>
            <a:headEnd/>
            <a:tailEnd/>
          </a:ln>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41227" y="5386885"/>
            <a:ext cx="1143000" cy="1261872"/>
          </a:xfrm>
          <a:prstGeom prst="rect">
            <a:avLst/>
          </a:prstGeom>
        </p:spPr>
      </p:pic>
      <p:sp>
        <p:nvSpPr>
          <p:cNvPr id="5" name="Slide Number Placeholder 4"/>
          <p:cNvSpPr>
            <a:spLocks noGrp="1"/>
          </p:cNvSpPr>
          <p:nvPr>
            <p:ph type="sldNum" sz="quarter" idx="4"/>
          </p:nvPr>
        </p:nvSpPr>
        <p:spPr>
          <a:xfrm>
            <a:off x="7086600" y="6466194"/>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185090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4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5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8" name="Slide Number Placeholder 4"/>
          <p:cNvSpPr>
            <a:spLocks noGrp="1"/>
          </p:cNvSpPr>
          <p:nvPr>
            <p:ph type="sldNum" sz="quarter" idx="4"/>
          </p:nvPr>
        </p:nvSpPr>
        <p:spPr>
          <a:xfrm>
            <a:off x="7086600" y="65087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56477578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9"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10" name="Slide Number Placeholder 4"/>
          <p:cNvSpPr>
            <a:spLocks noGrp="1"/>
          </p:cNvSpPr>
          <p:nvPr>
            <p:ph type="sldNum" sz="quarter" idx="10"/>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383029967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5"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6" name="Slide Number Placeholder 4"/>
          <p:cNvSpPr>
            <a:spLocks noGrp="1"/>
          </p:cNvSpPr>
          <p:nvPr>
            <p:ph type="sldNum" sz="quarter" idx="4"/>
          </p:nvPr>
        </p:nvSpPr>
        <p:spPr>
          <a:xfrm>
            <a:off x="7086600" y="6500676"/>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82929387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83096554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8"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41545569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8" name="Slide Number Placeholder 4"/>
          <p:cNvSpPr>
            <a:spLocks noGrp="1"/>
          </p:cNvSpPr>
          <p:nvPr>
            <p:ph type="sldNum" sz="quarter" idx="4"/>
          </p:nvPr>
        </p:nvSpPr>
        <p:spPr>
          <a:xfrm>
            <a:off x="7086600" y="651029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318237715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7" name="Slide Number Placeholder 4"/>
          <p:cNvSpPr>
            <a:spLocks noGrp="1"/>
          </p:cNvSpPr>
          <p:nvPr>
            <p:ph type="sldNum" sz="quarter" idx="4"/>
          </p:nvPr>
        </p:nvSpPr>
        <p:spPr>
          <a:xfrm>
            <a:off x="7086600" y="650004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26016179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328613"/>
            <a:ext cx="2065338" cy="61483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28613"/>
            <a:ext cx="6045200" cy="6148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7" name="Slide Number Placeholder 4"/>
          <p:cNvSpPr>
            <a:spLocks noGrp="1"/>
          </p:cNvSpPr>
          <p:nvPr>
            <p:ph type="sldNum" sz="quarter" idx="4"/>
          </p:nvPr>
        </p:nvSpPr>
        <p:spPr>
          <a:xfrm>
            <a:off x="7086600" y="646674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406724578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28613"/>
            <a:ext cx="8229600" cy="838200"/>
          </a:xfrm>
        </p:spPr>
        <p:txBody>
          <a:bodyPr/>
          <a:lstStyle>
            <a:lvl1pPr>
              <a:defRPr sz="3200"/>
            </a:lvl1pPr>
          </a:lstStyle>
          <a:p>
            <a:r>
              <a:rPr lang="en-US"/>
              <a:t>Click to edit Master title style</a:t>
            </a:r>
          </a:p>
        </p:txBody>
      </p:sp>
      <p:sp>
        <p:nvSpPr>
          <p:cNvPr id="3" name="Content Placeholder 2"/>
          <p:cNvSpPr>
            <a:spLocks noGrp="1"/>
          </p:cNvSpPr>
          <p:nvPr>
            <p:ph sz="half" idx="1"/>
          </p:nvPr>
        </p:nvSpPr>
        <p:spPr>
          <a:xfrm>
            <a:off x="414338" y="1371600"/>
            <a:ext cx="4038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5338" y="1371600"/>
            <a:ext cx="4038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8" name="Slide Number Placeholder 4"/>
          <p:cNvSpPr>
            <a:spLocks noGrp="1"/>
          </p:cNvSpPr>
          <p:nvPr>
            <p:ph type="sldNum" sz="quarter" idx="4"/>
          </p:nvPr>
        </p:nvSpPr>
        <p:spPr>
          <a:xfrm>
            <a:off x="7086600" y="647700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40641461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11" descr="3D NPC Logo"/>
          <p:cNvPicPr>
            <a:picLocks noChangeAspect="1" noChangeArrowheads="1"/>
          </p:cNvPicPr>
          <p:nvPr userDrawn="1"/>
        </p:nvPicPr>
        <p:blipFill>
          <a:blip r:embed="rId2" cstate="print"/>
          <a:srcRect/>
          <a:stretch>
            <a:fillRect/>
          </a:stretch>
        </p:blipFill>
        <p:spPr bwMode="auto">
          <a:xfrm>
            <a:off x="228600" y="228600"/>
            <a:ext cx="1981200" cy="1273175"/>
          </a:xfrm>
          <a:prstGeom prst="rect">
            <a:avLst/>
          </a:prstGeom>
          <a:noFill/>
          <a:ln w="9525">
            <a:noFill/>
            <a:miter lim="800000"/>
            <a:headEnd/>
            <a:tailEnd/>
          </a:ln>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41227" y="5386885"/>
            <a:ext cx="1143000" cy="1261872"/>
          </a:xfrm>
          <a:prstGeom prst="rect">
            <a:avLst/>
          </a:prstGeom>
        </p:spPr>
      </p:pic>
      <p:sp>
        <p:nvSpPr>
          <p:cNvPr id="5" name="Slide Number Placeholder 4"/>
          <p:cNvSpPr>
            <a:spLocks noGrp="1"/>
          </p:cNvSpPr>
          <p:nvPr>
            <p:ph type="sldNum" sz="quarter" idx="4"/>
          </p:nvPr>
        </p:nvSpPr>
        <p:spPr>
          <a:xfrm>
            <a:off x="7086600" y="6466194"/>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97815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dirty="0">
              <a:ln>
                <a:noFill/>
              </a:ln>
              <a:solidFill>
                <a:srgbClr val="333399"/>
              </a:solidFill>
              <a:effectLst/>
              <a:uLnTx/>
              <a:uFillTx/>
              <a:latin typeface="Times New Roman" pitchFamily="18" charset="0"/>
              <a:ea typeface="+mn-ea"/>
              <a:cs typeface="Arial" charset="0"/>
            </a:endParaRPr>
          </a:p>
        </p:txBody>
      </p:sp>
      <p:sp>
        <p:nvSpPr>
          <p:cNvPr id="5"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25425" marR="0" lvl="0" indent="-225425" algn="ctr" defTabSz="914400" rtl="0" eaLnBrk="1" fontAlgn="base" latinLnBrk="0" hangingPunct="1">
              <a:lnSpc>
                <a:spcPct val="100000"/>
              </a:lnSpc>
              <a:spcBef>
                <a:spcPct val="15000"/>
              </a:spcBef>
              <a:spcAft>
                <a:spcPct val="0"/>
              </a:spcAft>
              <a:buClrTx/>
              <a:buSzTx/>
              <a:buFontTx/>
              <a:buNone/>
              <a:tabLst/>
              <a:defRPr/>
            </a:pPr>
            <a:r>
              <a:rPr kumimoji="0" lang="en-US" sz="1200" b="1" i="1" u="none" strike="noStrike" kern="1200" cap="none" spc="0" normalizeH="0" baseline="0" noProof="0" dirty="0">
                <a:ln>
                  <a:noFill/>
                </a:ln>
                <a:solidFill>
                  <a:srgbClr val="000099"/>
                </a:solidFill>
                <a:effectLst/>
                <a:uLnTx/>
                <a:uFillTx/>
                <a:latin typeface="Arial" charset="0"/>
                <a:ea typeface="+mn-ea"/>
                <a:cs typeface="Arial" charset="0"/>
              </a:rPr>
              <a:t>Firm-Fair-Consistent</a:t>
            </a:r>
          </a:p>
        </p:txBody>
      </p:sp>
      <p:sp>
        <p:nvSpPr>
          <p:cNvPr id="6"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347509440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dirty="0">
              <a:ln>
                <a:noFill/>
              </a:ln>
              <a:solidFill>
                <a:srgbClr val="333399"/>
              </a:solidFill>
              <a:effectLst/>
              <a:uLnTx/>
              <a:uFillTx/>
              <a:latin typeface="Times New Roman" pitchFamily="18" charset="0"/>
              <a:ea typeface="+mn-ea"/>
              <a:cs typeface="Arial" charset="0"/>
            </a:endParaRPr>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25425" marR="0" lvl="0" indent="-225425" algn="ctr" defTabSz="914400" rtl="0" eaLnBrk="1" fontAlgn="base" latinLnBrk="0" hangingPunct="1">
              <a:lnSpc>
                <a:spcPct val="100000"/>
              </a:lnSpc>
              <a:spcBef>
                <a:spcPct val="15000"/>
              </a:spcBef>
              <a:spcAft>
                <a:spcPct val="0"/>
              </a:spcAft>
              <a:buClrTx/>
              <a:buSzTx/>
              <a:buFontTx/>
              <a:buNone/>
              <a:tabLst/>
              <a:defRPr/>
            </a:pPr>
            <a:r>
              <a:rPr kumimoji="0" lang="en-US" sz="1200" b="1" i="1" u="none" strike="noStrike" kern="1200" cap="none" spc="0" normalizeH="0" baseline="0" noProof="0" dirty="0">
                <a:ln>
                  <a:noFill/>
                </a:ln>
                <a:solidFill>
                  <a:srgbClr val="000099"/>
                </a:solidFill>
                <a:effectLst/>
                <a:uLnTx/>
                <a:uFillTx/>
                <a:latin typeface="Arial" charset="0"/>
                <a:ea typeface="+mn-ea"/>
                <a:cs typeface="Arial" charset="0"/>
              </a:rPr>
              <a:t>Firm-Fair-Consistent</a:t>
            </a:r>
          </a:p>
        </p:txBody>
      </p:sp>
      <p:sp>
        <p:nvSpPr>
          <p:cNvPr id="7" name="Slide Number Placeholder 4"/>
          <p:cNvSpPr>
            <a:spLocks noGrp="1"/>
          </p:cNvSpPr>
          <p:nvPr>
            <p:ph type="sldNum" sz="quarter" idx="4"/>
          </p:nvPr>
        </p:nvSpPr>
        <p:spPr>
          <a:xfrm>
            <a:off x="7086600" y="649537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8989359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7" name="Slide Number Placeholder 4"/>
          <p:cNvSpPr>
            <a:spLocks noGrp="1"/>
          </p:cNvSpPr>
          <p:nvPr>
            <p:ph type="sldNum" sz="quarter" idx="4"/>
          </p:nvPr>
        </p:nvSpPr>
        <p:spPr>
          <a:xfrm>
            <a:off x="7086600" y="649351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3D NPC Logo"/>
          <p:cNvPicPr>
            <a:picLocks noChangeAspect="1" noChangeArrowheads="1"/>
          </p:cNvPicPr>
          <p:nvPr/>
        </p:nvPicPr>
        <p:blipFill>
          <a:blip r:embed="rId2" cstate="print"/>
          <a:srcRect/>
          <a:stretch>
            <a:fillRect/>
          </a:stretch>
        </p:blipFill>
        <p:spPr bwMode="auto">
          <a:xfrm>
            <a:off x="228600" y="228600"/>
            <a:ext cx="2400300" cy="1543050"/>
          </a:xfrm>
          <a:prstGeom prst="rect">
            <a:avLst/>
          </a:prstGeom>
          <a:noFill/>
          <a:ln w="9525">
            <a:noFill/>
            <a:miter lim="800000"/>
            <a:headEnd/>
            <a:tailEnd/>
          </a:ln>
        </p:spPr>
      </p:pic>
      <p:sp>
        <p:nvSpPr>
          <p:cNvPr id="858114" name="Rectangle 2"/>
          <p:cNvSpPr>
            <a:spLocks noGrp="1" noChangeArrowheads="1"/>
          </p:cNvSpPr>
          <p:nvPr>
            <p:ph type="ctrTitle"/>
          </p:nvPr>
        </p:nvSpPr>
        <p:spPr>
          <a:xfrm>
            <a:off x="781050" y="1809750"/>
            <a:ext cx="7772400" cy="1470025"/>
          </a:xfrm>
        </p:spPr>
        <p:txBody>
          <a:bodyPr/>
          <a:lstStyle>
            <a:lvl1pPr>
              <a:defRPr>
                <a:solidFill>
                  <a:schemeClr val="accent2"/>
                </a:solidFill>
              </a:defRPr>
            </a:lvl1pPr>
          </a:lstStyle>
          <a:p>
            <a:r>
              <a:rPr lang="en-US"/>
              <a:t>Click to edit Master title style</a:t>
            </a:r>
          </a:p>
        </p:txBody>
      </p:sp>
      <p:sp>
        <p:nvSpPr>
          <p:cNvPr id="858115" name="Rectangle 3"/>
          <p:cNvSpPr>
            <a:spLocks noGrp="1" noChangeArrowheads="1"/>
          </p:cNvSpPr>
          <p:nvPr>
            <p:ph type="subTitle" idx="1"/>
          </p:nvPr>
        </p:nvSpPr>
        <p:spPr>
          <a:xfrm>
            <a:off x="381000" y="4067175"/>
            <a:ext cx="5867400" cy="1752600"/>
          </a:xfrm>
        </p:spPr>
        <p:txBody>
          <a:bodyPr/>
          <a:lstStyle>
            <a:lvl1pPr marL="0" indent="0" algn="ctr">
              <a:buFontTx/>
              <a:buNone/>
              <a:defRPr>
                <a:solidFill>
                  <a:schemeClr val="accent2"/>
                </a:solidFill>
              </a:defRPr>
            </a:lvl1pPr>
          </a:lstStyle>
          <a:p>
            <a:r>
              <a:rPr lang="en-US"/>
              <a:t>Click to edit Master subtitle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959" y="4120738"/>
            <a:ext cx="2010199" cy="2219260"/>
          </a:xfrm>
          <a:prstGeom prst="rect">
            <a:avLst/>
          </a:prstGeom>
        </p:spPr>
      </p:pic>
    </p:spTree>
    <p:extLst>
      <p:ext uri="{BB962C8B-B14F-4D97-AF65-F5344CB8AC3E}">
        <p14:creationId xmlns:p14="http://schemas.microsoft.com/office/powerpoint/2010/main" val="63446788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134186252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189298853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4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5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279290616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9"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402093743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5"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10250228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4"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151687315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326200345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317054071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364956554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4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5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8" name="Slide Number Placeholder 4"/>
          <p:cNvSpPr>
            <a:spLocks noGrp="1"/>
          </p:cNvSpPr>
          <p:nvPr>
            <p:ph type="sldNum" sz="quarter" idx="4"/>
          </p:nvPr>
        </p:nvSpPr>
        <p:spPr>
          <a:xfrm>
            <a:off x="7086600" y="65087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328613"/>
            <a:ext cx="2065338" cy="61483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28613"/>
            <a:ext cx="6045200" cy="6148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94305659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28613"/>
            <a:ext cx="8229600" cy="838200"/>
          </a:xfrm>
        </p:spPr>
        <p:txBody>
          <a:bodyPr/>
          <a:lstStyle>
            <a:lvl1pPr>
              <a:defRPr sz="3200"/>
            </a:lvl1pPr>
          </a:lstStyle>
          <a:p>
            <a:r>
              <a:rPr lang="en-US"/>
              <a:t>Click to edit Master title style</a:t>
            </a:r>
          </a:p>
        </p:txBody>
      </p:sp>
      <p:sp>
        <p:nvSpPr>
          <p:cNvPr id="3" name="Content Placeholder 2"/>
          <p:cNvSpPr>
            <a:spLocks noGrp="1"/>
          </p:cNvSpPr>
          <p:nvPr>
            <p:ph sz="half" idx="1"/>
          </p:nvPr>
        </p:nvSpPr>
        <p:spPr>
          <a:xfrm>
            <a:off x="414338" y="1371600"/>
            <a:ext cx="4038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5338" y="1371600"/>
            <a:ext cx="4038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139610436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11" descr="3D NPC Logo"/>
          <p:cNvPicPr>
            <a:picLocks noChangeAspect="1" noChangeArrowheads="1"/>
          </p:cNvPicPr>
          <p:nvPr userDrawn="1"/>
        </p:nvPicPr>
        <p:blipFill>
          <a:blip r:embed="rId2" cstate="print"/>
          <a:srcRect/>
          <a:stretch>
            <a:fillRect/>
          </a:stretch>
        </p:blipFill>
        <p:spPr bwMode="auto">
          <a:xfrm>
            <a:off x="228600" y="228600"/>
            <a:ext cx="1981200" cy="1273175"/>
          </a:xfrm>
          <a:prstGeom prst="rect">
            <a:avLst/>
          </a:prstGeom>
          <a:noFill/>
          <a:ln w="9525">
            <a:noFill/>
            <a:miter lim="800000"/>
            <a:headEnd/>
            <a:tailEnd/>
          </a:ln>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41227" y="5386885"/>
            <a:ext cx="1143000" cy="1261872"/>
          </a:xfrm>
          <a:prstGeom prst="rect">
            <a:avLst/>
          </a:prstGeom>
        </p:spPr>
      </p:pic>
    </p:spTree>
    <p:extLst>
      <p:ext uri="{BB962C8B-B14F-4D97-AF65-F5344CB8AC3E}">
        <p14:creationId xmlns:p14="http://schemas.microsoft.com/office/powerpoint/2010/main" val="3813255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xfrm>
            <a:off x="7239000" y="6400800"/>
            <a:ext cx="1905000" cy="457200"/>
          </a:xfrm>
          <a:prstGeom prst="rect">
            <a:avLst/>
          </a:prstGeom>
          <a:ln/>
        </p:spPr>
        <p:txBody>
          <a:bodyPr anchor="b" anchorCtr="0"/>
          <a:lstStyle>
            <a:lvl1pPr>
              <a:defRPr sz="1000">
                <a:latin typeface="+mn-lt"/>
              </a:defRPr>
            </a:lvl1pPr>
          </a:lstStyle>
          <a:p>
            <a:pPr>
              <a:defRPr/>
            </a:pPr>
            <a:fld id="{94C45613-2A52-470C-BDB5-6DA2B1B03BB7}" type="slidenum">
              <a:rPr lang="en-US" smtClean="0"/>
              <a:pPr>
                <a:defRPr/>
              </a:pPr>
              <a:t>‹#›</a:t>
            </a:fld>
            <a:endParaRPr lang="en-US" dirty="0"/>
          </a:p>
        </p:txBody>
      </p:sp>
    </p:spTree>
    <p:extLst>
      <p:ext uri="{BB962C8B-B14F-4D97-AF65-F5344CB8AC3E}">
        <p14:creationId xmlns:p14="http://schemas.microsoft.com/office/powerpoint/2010/main" val="38724074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3D NP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24003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51600" y="4121150"/>
            <a:ext cx="20097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8114" name="Rectangle 2"/>
          <p:cNvSpPr>
            <a:spLocks noGrp="1" noChangeArrowheads="1"/>
          </p:cNvSpPr>
          <p:nvPr>
            <p:ph type="ctrTitle"/>
          </p:nvPr>
        </p:nvSpPr>
        <p:spPr>
          <a:xfrm>
            <a:off x="781050" y="1809750"/>
            <a:ext cx="7772400" cy="1470025"/>
          </a:xfrm>
        </p:spPr>
        <p:txBody>
          <a:bodyPr/>
          <a:lstStyle>
            <a:lvl1pPr>
              <a:defRPr>
                <a:solidFill>
                  <a:schemeClr val="accent2"/>
                </a:solidFill>
              </a:defRPr>
            </a:lvl1pPr>
          </a:lstStyle>
          <a:p>
            <a:r>
              <a:rPr lang="en-US"/>
              <a:t>Click to edit Master title style</a:t>
            </a:r>
          </a:p>
        </p:txBody>
      </p:sp>
      <p:sp>
        <p:nvSpPr>
          <p:cNvPr id="858115" name="Rectangle 3"/>
          <p:cNvSpPr>
            <a:spLocks noGrp="1" noChangeArrowheads="1"/>
          </p:cNvSpPr>
          <p:nvPr>
            <p:ph type="subTitle" idx="1"/>
          </p:nvPr>
        </p:nvSpPr>
        <p:spPr>
          <a:xfrm>
            <a:off x="381000" y="4067175"/>
            <a:ext cx="5867400" cy="1752600"/>
          </a:xfrm>
        </p:spPr>
        <p:txBody>
          <a:bodyPr/>
          <a:lstStyle>
            <a:lvl1pPr marL="0" indent="0" algn="ctr">
              <a:buFontTx/>
              <a:buNone/>
              <a:defRPr>
                <a:solidFill>
                  <a:schemeClr val="accent2"/>
                </a:solidFill>
              </a:defRPr>
            </a:lvl1pPr>
          </a:lstStyle>
          <a:p>
            <a:r>
              <a:rPr lang="en-US"/>
              <a:t>Click to edit Master subtitle style</a:t>
            </a:r>
          </a:p>
        </p:txBody>
      </p:sp>
    </p:spTree>
    <p:extLst>
      <p:ext uri="{BB962C8B-B14F-4D97-AF65-F5344CB8AC3E}">
        <p14:creationId xmlns:p14="http://schemas.microsoft.com/office/powerpoint/2010/main" val="421682181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pPr algn="l" eaLnBrk="1" hangingPunct="1"/>
            <a:endParaRPr lang="en-US" sz="2400" b="0" i="0">
              <a:solidFill>
                <a:srgbClr val="000000"/>
              </a:solidFill>
              <a:cs typeface="Times New Roman" pitchFamily="18" charset="0"/>
            </a:endParaRPr>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15000"/>
              </a:spcBef>
              <a:defRPr/>
            </a:pPr>
            <a:r>
              <a:rPr lang="en-US" sz="1200" dirty="0">
                <a:solidFill>
                  <a:srgbClr val="000099"/>
                </a:solidFill>
              </a:rPr>
              <a:t>Firm-Fair-Consistent</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255811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pPr algn="l" eaLnBrk="1" hangingPunct="1"/>
            <a:endParaRPr lang="en-US" sz="2400" b="0" i="0">
              <a:solidFill>
                <a:srgbClr val="000000"/>
              </a:solidFill>
              <a:cs typeface="Times New Roman" pitchFamily="18" charset="0"/>
            </a:endParaRPr>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15000"/>
              </a:spcBef>
              <a:defRPr/>
            </a:pPr>
            <a:r>
              <a:rPr lang="en-US" sz="1200" dirty="0">
                <a:solidFill>
                  <a:srgbClr val="000099"/>
                </a:solidFill>
              </a:rPr>
              <a:t>Firm-Fair-Consistent</a:t>
            </a: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2929574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pPr algn="l" eaLnBrk="1" hangingPunct="1"/>
            <a:endParaRPr lang="en-US" sz="2400" b="0" i="0">
              <a:solidFill>
                <a:srgbClr val="000000"/>
              </a:solidFill>
              <a:cs typeface="Times New Roman" pitchFamily="18" charset="0"/>
            </a:endParaRPr>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15000"/>
              </a:spcBef>
              <a:defRPr/>
            </a:pPr>
            <a:r>
              <a:rPr lang="en-US" sz="1200" dirty="0">
                <a:solidFill>
                  <a:srgbClr val="000099"/>
                </a:solidFill>
              </a:rPr>
              <a:t>Firm-Fair-Consistent</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4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5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713559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pPr algn="l" eaLnBrk="1" hangingPunct="1"/>
            <a:endParaRPr lang="en-US" sz="2400" b="0" i="0">
              <a:solidFill>
                <a:srgbClr val="000000"/>
              </a:solidFill>
              <a:cs typeface="Times New Roman" pitchFamily="18" charset="0"/>
            </a:endParaRPr>
          </a:p>
        </p:txBody>
      </p:sp>
      <p:sp>
        <p:nvSpPr>
          <p:cNvPr id="9"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15000"/>
              </a:spcBef>
              <a:defRPr/>
            </a:pPr>
            <a:r>
              <a:rPr lang="en-US" sz="1200" dirty="0">
                <a:solidFill>
                  <a:srgbClr val="000099"/>
                </a:solidFill>
              </a:rPr>
              <a:t>Firm-Fair-Consistent</a:t>
            </a:r>
          </a:p>
        </p:txBody>
      </p:sp>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079485"/>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pPr algn="l" eaLnBrk="1" hangingPunct="1"/>
            <a:endParaRPr lang="en-US" sz="2400" b="0" i="0">
              <a:solidFill>
                <a:srgbClr val="000000"/>
              </a:solidFill>
              <a:cs typeface="Times New Roman" pitchFamily="18" charset="0"/>
            </a:endParaRPr>
          </a:p>
        </p:txBody>
      </p:sp>
      <p:sp>
        <p:nvSpPr>
          <p:cNvPr id="4"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15000"/>
              </a:spcBef>
              <a:defRPr/>
            </a:pPr>
            <a:r>
              <a:rPr lang="en-US" sz="1200" dirty="0">
                <a:solidFill>
                  <a:srgbClr val="000099"/>
                </a:solidFill>
              </a:rPr>
              <a:t>Firm-Fair-Consistent</a:t>
            </a:r>
          </a:p>
        </p:txBody>
      </p:sp>
    </p:spTree>
    <p:extLst>
      <p:ext uri="{BB962C8B-B14F-4D97-AF65-F5344CB8AC3E}">
        <p14:creationId xmlns:p14="http://schemas.microsoft.com/office/powerpoint/2010/main" val="86011175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9"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10" name="Slide Number Placeholder 4"/>
          <p:cNvSpPr>
            <a:spLocks noGrp="1"/>
          </p:cNvSpPr>
          <p:nvPr>
            <p:ph type="sldNum" sz="quarter" idx="10"/>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pPr algn="l" eaLnBrk="1" hangingPunct="1"/>
            <a:endParaRPr lang="en-US" sz="2400" b="0" i="0">
              <a:solidFill>
                <a:srgbClr val="000000"/>
              </a:solidFill>
              <a:cs typeface="Times New Roman" pitchFamily="18" charset="0"/>
            </a:endParaRPr>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15000"/>
              </a:spcBef>
              <a:defRPr/>
            </a:pPr>
            <a:r>
              <a:rPr lang="en-US" sz="1200" dirty="0">
                <a:solidFill>
                  <a:srgbClr val="000099"/>
                </a:solidFill>
              </a:rPr>
              <a:t>Firm-Fair-Consistent</a:t>
            </a: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58574527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pPr algn="l" eaLnBrk="1" hangingPunct="1"/>
            <a:endParaRPr lang="en-US" sz="2400" b="0" i="0">
              <a:solidFill>
                <a:srgbClr val="000000"/>
              </a:solidFill>
              <a:cs typeface="Times New Roman" pitchFamily="18" charset="0"/>
            </a:endParaRPr>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15000"/>
              </a:spcBef>
              <a:defRPr/>
            </a:pPr>
            <a:r>
              <a:rPr lang="en-US" sz="1200" dirty="0">
                <a:solidFill>
                  <a:srgbClr val="000099"/>
                </a:solidFill>
              </a:rPr>
              <a:t>Firm-Fair-Consistent</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4154156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pPr algn="l" eaLnBrk="1" hangingPunct="1"/>
            <a:endParaRPr lang="en-US" sz="2400" b="0" i="0">
              <a:solidFill>
                <a:srgbClr val="000000"/>
              </a:solidFill>
              <a:cs typeface="Times New Roman" pitchFamily="18" charset="0"/>
            </a:endParaRPr>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15000"/>
              </a:spcBef>
              <a:defRPr/>
            </a:pPr>
            <a:r>
              <a:rPr lang="en-US" sz="1200" dirty="0">
                <a:solidFill>
                  <a:srgbClr val="000099"/>
                </a:solidFill>
              </a:rPr>
              <a:t>Firm-Fair-Consistent</a:t>
            </a:r>
          </a:p>
        </p:txBody>
      </p:sp>
      <p:sp>
        <p:nvSpPr>
          <p:cNvPr id="2" name="Title 1"/>
          <p:cNvSpPr>
            <a:spLocks noGrp="1"/>
          </p:cNvSpPr>
          <p:nvPr>
            <p:ph type="title"/>
          </p:nvPr>
        </p:nvSpPr>
        <p:spPr>
          <a:xfrm>
            <a:off x="381000" y="292608"/>
            <a:ext cx="8229600" cy="838200"/>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7281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pPr algn="l" eaLnBrk="1" hangingPunct="1"/>
            <a:endParaRPr lang="en-US" sz="2400" b="0" i="0">
              <a:solidFill>
                <a:srgbClr val="000000"/>
              </a:solidFill>
              <a:cs typeface="Times New Roman" pitchFamily="18" charset="0"/>
            </a:endParaRPr>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15000"/>
              </a:spcBef>
              <a:defRPr/>
            </a:pPr>
            <a:r>
              <a:rPr lang="en-US" sz="1200" dirty="0">
                <a:solidFill>
                  <a:srgbClr val="000099"/>
                </a:solidFill>
              </a:rPr>
              <a:t>Firm-Fair-Consistent</a:t>
            </a:r>
          </a:p>
        </p:txBody>
      </p:sp>
      <p:sp>
        <p:nvSpPr>
          <p:cNvPr id="2" name="Vertical Title 1"/>
          <p:cNvSpPr>
            <a:spLocks noGrp="1"/>
          </p:cNvSpPr>
          <p:nvPr>
            <p:ph type="title" orient="vert"/>
          </p:nvPr>
        </p:nvSpPr>
        <p:spPr>
          <a:xfrm>
            <a:off x="6578600" y="328613"/>
            <a:ext cx="2065338" cy="6148387"/>
          </a:xfrm>
        </p:spPr>
        <p:txBody>
          <a:bodyPr vert="eaVert"/>
          <a:lstStyle>
            <a:lvl1pPr>
              <a:defRPr>
                <a:latin typeface="+mj-lt"/>
              </a:defRPr>
            </a:lvl1pPr>
          </a:lstStyle>
          <a:p>
            <a:r>
              <a:rPr lang="en-US" dirty="0"/>
              <a:t>Click to edit Master title style</a:t>
            </a:r>
          </a:p>
        </p:txBody>
      </p:sp>
      <p:sp>
        <p:nvSpPr>
          <p:cNvPr id="3" name="Vertical Text Placeholder 2"/>
          <p:cNvSpPr>
            <a:spLocks noGrp="1"/>
          </p:cNvSpPr>
          <p:nvPr>
            <p:ph type="body" orient="vert" idx="1"/>
          </p:nvPr>
        </p:nvSpPr>
        <p:spPr>
          <a:xfrm>
            <a:off x="381000" y="328613"/>
            <a:ext cx="6045200" cy="6148387"/>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1313858"/>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pPr algn="l" eaLnBrk="1" hangingPunct="1"/>
            <a:endParaRPr lang="en-US" sz="2400" b="0" i="0">
              <a:solidFill>
                <a:srgbClr val="000000"/>
              </a:solidFill>
              <a:cs typeface="Times New Roman" pitchFamily="18" charset="0"/>
            </a:endParaRPr>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15000"/>
              </a:spcBef>
              <a:defRPr/>
            </a:pPr>
            <a:r>
              <a:rPr lang="en-US" sz="1200" dirty="0">
                <a:solidFill>
                  <a:srgbClr val="000099"/>
                </a:solidFill>
                <a:latin typeface="Arial"/>
              </a:rPr>
              <a:t>Firm-Fair-Consistent</a:t>
            </a:r>
          </a:p>
        </p:txBody>
      </p:sp>
      <p:sp>
        <p:nvSpPr>
          <p:cNvPr id="2" name="Title 1"/>
          <p:cNvSpPr>
            <a:spLocks noGrp="1"/>
          </p:cNvSpPr>
          <p:nvPr>
            <p:ph type="title"/>
          </p:nvPr>
        </p:nvSpPr>
        <p:spPr>
          <a:xfrm>
            <a:off x="381000" y="328613"/>
            <a:ext cx="8229600" cy="838200"/>
          </a:xfrm>
        </p:spPr>
        <p:txBody>
          <a:bodyPr/>
          <a:lstStyle>
            <a:lvl1pPr>
              <a:defRPr>
                <a:latin typeface="+mj-lt"/>
              </a:defRPr>
            </a:lvl1pPr>
          </a:lstStyle>
          <a:p>
            <a:r>
              <a:rPr lang="en-US" dirty="0"/>
              <a:t>Click to edit Master title style</a:t>
            </a:r>
          </a:p>
        </p:txBody>
      </p:sp>
      <p:sp>
        <p:nvSpPr>
          <p:cNvPr id="3" name="Content Placeholder 2"/>
          <p:cNvSpPr>
            <a:spLocks noGrp="1"/>
          </p:cNvSpPr>
          <p:nvPr>
            <p:ph sz="half" idx="1"/>
          </p:nvPr>
        </p:nvSpPr>
        <p:spPr>
          <a:xfrm>
            <a:off x="414338" y="1371600"/>
            <a:ext cx="4038600" cy="51054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5338" y="1371600"/>
            <a:ext cx="4038600" cy="51054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944748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772400" cy="762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lgn="l" eaLnBrk="1" hangingPunct="1">
              <a:defRPr/>
            </a:pPr>
            <a:endParaRPr lang="en-US" sz="2400" b="0" i="0">
              <a:solidFill>
                <a:srgbClr val="000000"/>
              </a:solidFill>
              <a:cs typeface="Times New Roman" pitchFamily="18"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lgn="l" eaLnBrk="1" hangingPunct="1">
              <a:defRPr/>
            </a:pPr>
            <a:endParaRPr lang="en-US" sz="2400" b="0" i="0">
              <a:solidFill>
                <a:srgbClr val="000000"/>
              </a:solidFill>
              <a:cs typeface="Times New Roman" pitchFamily="18"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lgn="l" eaLnBrk="1" hangingPunct="1">
              <a:defRPr/>
            </a:pPr>
            <a:fld id="{450044C9-5726-4165-A2EC-F92E8CE2D546}" type="slidenum">
              <a:rPr lang="en-US" sz="2400" b="0" i="0">
                <a:solidFill>
                  <a:srgbClr val="000000"/>
                </a:solidFill>
                <a:cs typeface="Times New Roman" pitchFamily="18" charset="0"/>
              </a:rPr>
              <a:pPr algn="l" eaLnBrk="1" hangingPunct="1">
                <a:defRPr/>
              </a:pPr>
              <a:t>‹#›</a:t>
            </a:fld>
            <a:endParaRPr lang="en-US" sz="2400" b="0" i="0" dirty="0">
              <a:solidFill>
                <a:srgbClr val="000000"/>
              </a:solidFill>
              <a:cs typeface="Times New Roman" pitchFamily="18" charset="0"/>
            </a:endParaRPr>
          </a:p>
        </p:txBody>
      </p:sp>
    </p:spTree>
    <p:extLst>
      <p:ext uri="{BB962C8B-B14F-4D97-AF65-F5344CB8AC3E}">
        <p14:creationId xmlns:p14="http://schemas.microsoft.com/office/powerpoint/2010/main" val="7393830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3D NPC Logo"/>
          <p:cNvPicPr>
            <a:picLocks noChangeAspect="1" noChangeArrowheads="1"/>
          </p:cNvPicPr>
          <p:nvPr/>
        </p:nvPicPr>
        <p:blipFill>
          <a:blip r:embed="rId2" cstate="print"/>
          <a:srcRect/>
          <a:stretch>
            <a:fillRect/>
          </a:stretch>
        </p:blipFill>
        <p:spPr bwMode="auto">
          <a:xfrm>
            <a:off x="228600" y="228600"/>
            <a:ext cx="2400300" cy="1543050"/>
          </a:xfrm>
          <a:prstGeom prst="rect">
            <a:avLst/>
          </a:prstGeom>
          <a:noFill/>
          <a:ln w="9525">
            <a:noFill/>
            <a:miter lim="800000"/>
            <a:headEnd/>
            <a:tailEnd/>
          </a:ln>
        </p:spPr>
      </p:pic>
      <p:sp>
        <p:nvSpPr>
          <p:cNvPr id="858114" name="Rectangle 2"/>
          <p:cNvSpPr>
            <a:spLocks noGrp="1" noChangeArrowheads="1"/>
          </p:cNvSpPr>
          <p:nvPr>
            <p:ph type="ctrTitle"/>
          </p:nvPr>
        </p:nvSpPr>
        <p:spPr>
          <a:xfrm>
            <a:off x="781050" y="1809750"/>
            <a:ext cx="7772400" cy="1470025"/>
          </a:xfrm>
        </p:spPr>
        <p:txBody>
          <a:bodyPr/>
          <a:lstStyle>
            <a:lvl1pPr>
              <a:defRPr sz="4400" b="1" i="1">
                <a:solidFill>
                  <a:schemeClr val="tx1"/>
                </a:solidFill>
              </a:defRPr>
            </a:lvl1pPr>
          </a:lstStyle>
          <a:p>
            <a:r>
              <a:rPr lang="en-US" dirty="0"/>
              <a:t>Click to edit Master title style</a:t>
            </a:r>
          </a:p>
        </p:txBody>
      </p:sp>
      <p:sp>
        <p:nvSpPr>
          <p:cNvPr id="858115" name="Rectangle 3"/>
          <p:cNvSpPr>
            <a:spLocks noGrp="1" noChangeArrowheads="1"/>
          </p:cNvSpPr>
          <p:nvPr>
            <p:ph type="subTitle" idx="1"/>
          </p:nvPr>
        </p:nvSpPr>
        <p:spPr>
          <a:xfrm>
            <a:off x="381000" y="4067175"/>
            <a:ext cx="5867400" cy="1752600"/>
          </a:xfrm>
        </p:spPr>
        <p:txBody>
          <a:bodyPr/>
          <a:lstStyle>
            <a:lvl1pPr marL="0" indent="0" algn="ctr">
              <a:buFontTx/>
              <a:buNone/>
              <a:defRPr b="1" i="1">
                <a:solidFill>
                  <a:schemeClr val="tx1"/>
                </a:solidFill>
              </a:defRPr>
            </a:lvl1pPr>
          </a:lstStyle>
          <a:p>
            <a:r>
              <a:rPr lang="en-US" dirty="0"/>
              <a:t>Click to edit Master subtitle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959" y="4120738"/>
            <a:ext cx="2010199" cy="2219260"/>
          </a:xfrm>
          <a:prstGeom prst="rect">
            <a:avLst/>
          </a:prstGeom>
        </p:spPr>
      </p:pic>
    </p:spTree>
    <p:extLst>
      <p:ext uri="{BB962C8B-B14F-4D97-AF65-F5344CB8AC3E}">
        <p14:creationId xmlns:p14="http://schemas.microsoft.com/office/powerpoint/2010/main" val="209756802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Line 28"/>
          <p:cNvSpPr>
            <a:spLocks noChangeShapeType="1"/>
          </p:cNvSpPr>
          <p:nvPr userDrawn="1"/>
        </p:nvSpPr>
        <p:spPr bwMode="auto">
          <a:xfrm>
            <a:off x="2133600" y="6629400"/>
            <a:ext cx="6438900"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wrap="square">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231486875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Line 28"/>
          <p:cNvSpPr>
            <a:spLocks noChangeShapeType="1"/>
          </p:cNvSpPr>
          <p:nvPr userDrawn="1"/>
        </p:nvSpPr>
        <p:spPr bwMode="auto">
          <a:xfrm>
            <a:off x="2133600" y="6629400"/>
            <a:ext cx="641032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wrap="square">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146739376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14338" y="1371600"/>
            <a:ext cx="4038600" cy="51054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05338" y="1371600"/>
            <a:ext cx="4038600" cy="51054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Line 28"/>
          <p:cNvSpPr>
            <a:spLocks noChangeShapeType="1"/>
          </p:cNvSpPr>
          <p:nvPr userDrawn="1"/>
        </p:nvSpPr>
        <p:spPr bwMode="auto">
          <a:xfrm flipV="1">
            <a:off x="2133600" y="6614319"/>
            <a:ext cx="6486525" cy="15081"/>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wrap="square">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96253379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5"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6" name="Slide Number Placeholder 4"/>
          <p:cNvSpPr>
            <a:spLocks noGrp="1"/>
          </p:cNvSpPr>
          <p:nvPr>
            <p:ph type="sldNum" sz="quarter" idx="4"/>
          </p:nvPr>
        </p:nvSpPr>
        <p:spPr>
          <a:xfrm>
            <a:off x="7086600" y="6500676"/>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Line 28"/>
          <p:cNvSpPr>
            <a:spLocks noChangeShapeType="1"/>
          </p:cNvSpPr>
          <p:nvPr userDrawn="1"/>
        </p:nvSpPr>
        <p:spPr bwMode="auto">
          <a:xfrm flipV="1">
            <a:off x="2133600" y="6614319"/>
            <a:ext cx="6477000" cy="15081"/>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wrap="square">
            <a:spAutoFit/>
          </a:bodyPr>
          <a:lstStyle/>
          <a:p>
            <a:endParaRPr lang="en-US" dirty="0"/>
          </a:p>
        </p:txBody>
      </p:sp>
      <p:sp>
        <p:nvSpPr>
          <p:cNvPr id="9"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401427207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Line 28"/>
          <p:cNvSpPr>
            <a:spLocks noChangeShapeType="1"/>
          </p:cNvSpPr>
          <p:nvPr userDrawn="1"/>
        </p:nvSpPr>
        <p:spPr bwMode="auto">
          <a:xfrm>
            <a:off x="2133600" y="6629400"/>
            <a:ext cx="64674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wrap="square">
            <a:spAutoFit/>
          </a:bodyPr>
          <a:lstStyle/>
          <a:p>
            <a:endParaRPr lang="en-US" dirty="0"/>
          </a:p>
        </p:txBody>
      </p:sp>
      <p:sp>
        <p:nvSpPr>
          <p:cNvPr id="5"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66243877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Line 28"/>
          <p:cNvSpPr>
            <a:spLocks noChangeShapeType="1"/>
          </p:cNvSpPr>
          <p:nvPr userDrawn="1"/>
        </p:nvSpPr>
        <p:spPr bwMode="auto">
          <a:xfrm>
            <a:off x="2133600" y="6629400"/>
            <a:ext cx="6419850"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wrap="square">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396578297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6419850"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wrap="square">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402402854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28613"/>
            <a:ext cx="8229600" cy="838200"/>
          </a:xfrm>
        </p:spPr>
        <p:txBody>
          <a:bodyPr/>
          <a:lstStyle>
            <a:lvl1pPr>
              <a:defRPr sz="2800"/>
            </a:lvl1pPr>
          </a:lstStyle>
          <a:p>
            <a:r>
              <a:rPr lang="en-US" dirty="0"/>
              <a:t>Click to edit Master title style</a:t>
            </a:r>
          </a:p>
        </p:txBody>
      </p:sp>
      <p:sp>
        <p:nvSpPr>
          <p:cNvPr id="3" name="Content Placeholder 2"/>
          <p:cNvSpPr>
            <a:spLocks noGrp="1"/>
          </p:cNvSpPr>
          <p:nvPr>
            <p:ph sz="half" idx="1"/>
          </p:nvPr>
        </p:nvSpPr>
        <p:spPr>
          <a:xfrm>
            <a:off x="414338" y="1371600"/>
            <a:ext cx="4038600" cy="5105400"/>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05338" y="1371600"/>
            <a:ext cx="4038600" cy="510540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Line 28"/>
          <p:cNvSpPr>
            <a:spLocks noChangeShapeType="1"/>
          </p:cNvSpPr>
          <p:nvPr userDrawn="1"/>
        </p:nvSpPr>
        <p:spPr bwMode="auto">
          <a:xfrm>
            <a:off x="2133600" y="6629400"/>
            <a:ext cx="65055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wrap="square">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394101926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xfrm>
            <a:off x="7239000" y="6400800"/>
            <a:ext cx="1905000" cy="457200"/>
          </a:xfrm>
          <a:prstGeom prst="rect">
            <a:avLst/>
          </a:prstGeom>
        </p:spPr>
        <p:txBody>
          <a:bodyPr anchor="b" anchorCtr="0"/>
          <a:lstStyle>
            <a:lvl1pPr>
              <a:defRPr sz="1000">
                <a:latin typeface="+mn-lt"/>
              </a:defRPr>
            </a:lvl1pPr>
          </a:lstStyle>
          <a:p>
            <a:pPr algn="l" eaLnBrk="1" hangingPunct="1">
              <a:defRPr/>
            </a:pPr>
            <a:fld id="{755FFF35-416A-4C75-AFB9-D367C6C96A0F}" type="slidenum">
              <a:rPr lang="en-US" i="0">
                <a:solidFill>
                  <a:srgbClr val="000000"/>
                </a:solidFill>
                <a:cs typeface="Arial" pitchFamily="34" charset="0"/>
              </a:rPr>
              <a:pPr algn="l" eaLnBrk="1" hangingPunct="1">
                <a:defRPr/>
              </a:pPr>
              <a:t>‹#›</a:t>
            </a:fld>
            <a:endParaRPr lang="en-US" i="0" dirty="0">
              <a:solidFill>
                <a:srgbClr val="000000"/>
              </a:solidFill>
              <a:cs typeface="Arial" pitchFamily="34" charset="0"/>
            </a:endParaRPr>
          </a:p>
        </p:txBody>
      </p:sp>
    </p:spTree>
    <p:extLst>
      <p:ext uri="{BB962C8B-B14F-4D97-AF65-F5344CB8AC3E}">
        <p14:creationId xmlns:p14="http://schemas.microsoft.com/office/powerpoint/2010/main" val="17971759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3D NPC Logo"/>
          <p:cNvPicPr>
            <a:picLocks noChangeAspect="1" noChangeArrowheads="1"/>
          </p:cNvPicPr>
          <p:nvPr/>
        </p:nvPicPr>
        <p:blipFill>
          <a:blip r:embed="rId2" cstate="print"/>
          <a:srcRect/>
          <a:stretch>
            <a:fillRect/>
          </a:stretch>
        </p:blipFill>
        <p:spPr bwMode="auto">
          <a:xfrm>
            <a:off x="228600" y="228600"/>
            <a:ext cx="2400300" cy="1543050"/>
          </a:xfrm>
          <a:prstGeom prst="rect">
            <a:avLst/>
          </a:prstGeom>
          <a:noFill/>
          <a:ln w="9525">
            <a:noFill/>
            <a:miter lim="800000"/>
            <a:headEnd/>
            <a:tailEnd/>
          </a:ln>
        </p:spPr>
      </p:pic>
      <p:sp>
        <p:nvSpPr>
          <p:cNvPr id="858114" name="Rectangle 2"/>
          <p:cNvSpPr>
            <a:spLocks noGrp="1" noChangeArrowheads="1"/>
          </p:cNvSpPr>
          <p:nvPr>
            <p:ph type="ctrTitle"/>
          </p:nvPr>
        </p:nvSpPr>
        <p:spPr>
          <a:xfrm>
            <a:off x="781050" y="1809750"/>
            <a:ext cx="7772400" cy="1470025"/>
          </a:xfrm>
        </p:spPr>
        <p:txBody>
          <a:bodyPr/>
          <a:lstStyle>
            <a:lvl1pPr>
              <a:defRPr>
                <a:solidFill>
                  <a:schemeClr val="accent2"/>
                </a:solidFill>
              </a:defRPr>
            </a:lvl1pPr>
          </a:lstStyle>
          <a:p>
            <a:r>
              <a:rPr lang="en-US"/>
              <a:t>Click to edit Master title style</a:t>
            </a:r>
          </a:p>
        </p:txBody>
      </p:sp>
      <p:sp>
        <p:nvSpPr>
          <p:cNvPr id="858115" name="Rectangle 3"/>
          <p:cNvSpPr>
            <a:spLocks noGrp="1" noChangeArrowheads="1"/>
          </p:cNvSpPr>
          <p:nvPr>
            <p:ph type="subTitle" idx="1"/>
          </p:nvPr>
        </p:nvSpPr>
        <p:spPr>
          <a:xfrm>
            <a:off x="381000" y="4067175"/>
            <a:ext cx="5867400" cy="1752600"/>
          </a:xfrm>
        </p:spPr>
        <p:txBody>
          <a:bodyPr/>
          <a:lstStyle>
            <a:lvl1pPr marL="0" indent="0" algn="ctr">
              <a:buFontTx/>
              <a:buNone/>
              <a:defRPr>
                <a:solidFill>
                  <a:schemeClr val="accent2"/>
                </a:solidFill>
              </a:defRPr>
            </a:lvl1pPr>
          </a:lstStyle>
          <a:p>
            <a:r>
              <a:rPr lang="en-US"/>
              <a:t>Click to edit Master subtitle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959" y="4120738"/>
            <a:ext cx="2010199" cy="2219260"/>
          </a:xfrm>
          <a:prstGeom prst="rect">
            <a:avLst/>
          </a:prstGeom>
        </p:spPr>
      </p:pic>
    </p:spTree>
    <p:extLst>
      <p:ext uri="{BB962C8B-B14F-4D97-AF65-F5344CB8AC3E}">
        <p14:creationId xmlns:p14="http://schemas.microsoft.com/office/powerpoint/2010/main" val="2146003695"/>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281276624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12597365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4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5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246229602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9"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1957038030"/>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5"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55134983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751910"/>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205414927"/>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595705297"/>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1182893485"/>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328613"/>
            <a:ext cx="2065338" cy="61483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28613"/>
            <a:ext cx="6045200" cy="6148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3976999946"/>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28613"/>
            <a:ext cx="8229600" cy="838200"/>
          </a:xfrm>
        </p:spPr>
        <p:txBody>
          <a:bodyPr/>
          <a:lstStyle>
            <a:lvl1pPr>
              <a:defRPr sz="3200"/>
            </a:lvl1pPr>
          </a:lstStyle>
          <a:p>
            <a:r>
              <a:rPr lang="en-US"/>
              <a:t>Click to edit Master title style</a:t>
            </a:r>
          </a:p>
        </p:txBody>
      </p:sp>
      <p:sp>
        <p:nvSpPr>
          <p:cNvPr id="3" name="Content Placeholder 2"/>
          <p:cNvSpPr>
            <a:spLocks noGrp="1"/>
          </p:cNvSpPr>
          <p:nvPr>
            <p:ph sz="half" idx="1"/>
          </p:nvPr>
        </p:nvSpPr>
        <p:spPr>
          <a:xfrm>
            <a:off x="414338" y="1371600"/>
            <a:ext cx="4038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5338" y="1371600"/>
            <a:ext cx="4038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Tree>
    <p:extLst>
      <p:ext uri="{BB962C8B-B14F-4D97-AF65-F5344CB8AC3E}">
        <p14:creationId xmlns:p14="http://schemas.microsoft.com/office/powerpoint/2010/main" val="1300217551"/>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xfrm>
            <a:off x="7239000" y="6400800"/>
            <a:ext cx="1905000" cy="457200"/>
          </a:xfrm>
          <a:prstGeom prst="rect">
            <a:avLst/>
          </a:prstGeom>
          <a:ln/>
        </p:spPr>
        <p:txBody>
          <a:bodyPr anchor="b" anchorCtr="0"/>
          <a:lstStyle>
            <a:lvl1pPr>
              <a:defRPr sz="1000">
                <a:latin typeface="+mn-lt"/>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4C45613-2A52-470C-BDB5-6DA2B1B03BB7}" type="slidenum">
              <a:rPr kumimoji="0" lang="en-US" sz="1000" b="1" i="1" u="none" strike="noStrike" kern="1200" cap="none" spc="0" normalizeH="0" baseline="0" noProof="0" smtClean="0">
                <a:ln>
                  <a:noFill/>
                </a:ln>
                <a:solidFill>
                  <a:srgbClr val="333399"/>
                </a:solidFill>
                <a:effectLst/>
                <a:uLnTx/>
                <a:uFillTx/>
                <a:latin typeface="Arial"/>
                <a:ea typeface="+mn-ea"/>
                <a:cs typeface="Arial" charset="0"/>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1000" b="1" i="1" u="none" strike="noStrike" kern="1200" cap="none" spc="0" normalizeH="0" baseline="0" noProof="0" dirty="0">
              <a:ln>
                <a:noFill/>
              </a:ln>
              <a:solidFill>
                <a:srgbClr val="333399"/>
              </a:solidFill>
              <a:effectLst/>
              <a:uLnTx/>
              <a:uFillTx/>
              <a:latin typeface="Arial"/>
              <a:ea typeface="+mn-ea"/>
              <a:cs typeface="Arial" charset="0"/>
            </a:endParaRPr>
          </a:p>
        </p:txBody>
      </p:sp>
    </p:spTree>
    <p:extLst>
      <p:ext uri="{BB962C8B-B14F-4D97-AF65-F5344CB8AC3E}">
        <p14:creationId xmlns:p14="http://schemas.microsoft.com/office/powerpoint/2010/main" val="9072439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3D NPC Logo"/>
          <p:cNvPicPr>
            <a:picLocks noChangeAspect="1" noChangeArrowheads="1"/>
          </p:cNvPicPr>
          <p:nvPr/>
        </p:nvPicPr>
        <p:blipFill>
          <a:blip r:embed="rId2" cstate="print"/>
          <a:srcRect/>
          <a:stretch>
            <a:fillRect/>
          </a:stretch>
        </p:blipFill>
        <p:spPr bwMode="auto">
          <a:xfrm>
            <a:off x="228600" y="228600"/>
            <a:ext cx="2400300" cy="1543050"/>
          </a:xfrm>
          <a:prstGeom prst="rect">
            <a:avLst/>
          </a:prstGeom>
          <a:noFill/>
          <a:ln w="9525">
            <a:noFill/>
            <a:miter lim="800000"/>
            <a:headEnd/>
            <a:tailEnd/>
          </a:ln>
        </p:spPr>
      </p:pic>
      <p:sp>
        <p:nvSpPr>
          <p:cNvPr id="858114" name="Rectangle 2"/>
          <p:cNvSpPr>
            <a:spLocks noGrp="1" noChangeArrowheads="1"/>
          </p:cNvSpPr>
          <p:nvPr>
            <p:ph type="ctrTitle"/>
          </p:nvPr>
        </p:nvSpPr>
        <p:spPr>
          <a:xfrm>
            <a:off x="781050" y="1809750"/>
            <a:ext cx="7772400" cy="1470025"/>
          </a:xfrm>
        </p:spPr>
        <p:txBody>
          <a:bodyPr/>
          <a:lstStyle>
            <a:lvl1pPr>
              <a:defRPr>
                <a:solidFill>
                  <a:schemeClr val="accent2"/>
                </a:solidFill>
              </a:defRPr>
            </a:lvl1pPr>
          </a:lstStyle>
          <a:p>
            <a:r>
              <a:rPr lang="en-US"/>
              <a:t>Click to edit Master title style</a:t>
            </a:r>
          </a:p>
        </p:txBody>
      </p:sp>
      <p:sp>
        <p:nvSpPr>
          <p:cNvPr id="858115" name="Rectangle 3"/>
          <p:cNvSpPr>
            <a:spLocks noGrp="1" noChangeArrowheads="1"/>
          </p:cNvSpPr>
          <p:nvPr>
            <p:ph type="subTitle" idx="1"/>
          </p:nvPr>
        </p:nvSpPr>
        <p:spPr>
          <a:xfrm>
            <a:off x="381000" y="4067175"/>
            <a:ext cx="5867400" cy="1752600"/>
          </a:xfrm>
        </p:spPr>
        <p:txBody>
          <a:bodyPr/>
          <a:lstStyle>
            <a:lvl1pPr marL="0" indent="0" algn="ctr">
              <a:buFontTx/>
              <a:buNone/>
              <a:defRPr>
                <a:solidFill>
                  <a:schemeClr val="accent2"/>
                </a:solidFill>
              </a:defRPr>
            </a:lvl1pPr>
          </a:lstStyle>
          <a:p>
            <a:r>
              <a:rPr lang="en-US"/>
              <a:t>Click to edit Master subtitle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959" y="4120738"/>
            <a:ext cx="2010199" cy="2219260"/>
          </a:xfrm>
          <a:prstGeom prst="rect">
            <a:avLst/>
          </a:prstGeom>
        </p:spPr>
      </p:pic>
      <p:sp>
        <p:nvSpPr>
          <p:cNvPr id="6" name="Slide Number Placeholder 4"/>
          <p:cNvSpPr>
            <a:spLocks noGrp="1"/>
          </p:cNvSpPr>
          <p:nvPr>
            <p:ph type="sldNum" sz="quarter" idx="4"/>
          </p:nvPr>
        </p:nvSpPr>
        <p:spPr>
          <a:xfrm>
            <a:off x="7086600" y="64832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528544461"/>
      </p:ext>
    </p:extLst>
  </p:cSld>
  <p:clrMapOvr>
    <a:masterClrMapping/>
  </p:clrMapOvr>
  <p:transition spd="med"/>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8"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
        <p:nvSpPr>
          <p:cNvPr id="7" name="Slide Number Placeholder 4"/>
          <p:cNvSpPr>
            <a:spLocks noGrp="1"/>
          </p:cNvSpPr>
          <p:nvPr>
            <p:ph type="sldNum" sz="quarter" idx="4"/>
          </p:nvPr>
        </p:nvSpPr>
        <p:spPr>
          <a:xfrm>
            <a:off x="7086600" y="647700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650334347"/>
      </p:ext>
    </p:extLst>
  </p:cSld>
  <p:clrMapOvr>
    <a:masterClrMapping/>
  </p:clrMapOvr>
  <p:transition spd="med"/>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
        <p:nvSpPr>
          <p:cNvPr id="7" name="Slide Number Placeholder 4"/>
          <p:cNvSpPr>
            <a:spLocks noGrp="1"/>
          </p:cNvSpPr>
          <p:nvPr>
            <p:ph type="sldNum" sz="quarter" idx="4"/>
          </p:nvPr>
        </p:nvSpPr>
        <p:spPr>
          <a:xfrm>
            <a:off x="7086600" y="649351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3602055666"/>
      </p:ext>
    </p:extLst>
  </p:cSld>
  <p:clrMapOvr>
    <a:masterClrMapping/>
  </p:clrMapOvr>
  <p:transition spd="med"/>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4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5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
        <p:nvSpPr>
          <p:cNvPr id="8" name="Slide Number Placeholder 4"/>
          <p:cNvSpPr>
            <a:spLocks noGrp="1"/>
          </p:cNvSpPr>
          <p:nvPr>
            <p:ph type="sldNum" sz="quarter" idx="4"/>
          </p:nvPr>
        </p:nvSpPr>
        <p:spPr>
          <a:xfrm>
            <a:off x="7086600" y="65087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56599477"/>
      </p:ext>
    </p:extLst>
  </p:cSld>
  <p:clrMapOvr>
    <a:masterClrMapping/>
  </p:clrMapOvr>
  <p:transition spd="med"/>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9"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
        <p:nvSpPr>
          <p:cNvPr id="10" name="Slide Number Placeholder 4"/>
          <p:cNvSpPr>
            <a:spLocks noGrp="1"/>
          </p:cNvSpPr>
          <p:nvPr>
            <p:ph type="sldNum" sz="quarter" idx="10"/>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97939786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5"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
        <p:nvSpPr>
          <p:cNvPr id="6" name="Slide Number Placeholder 4"/>
          <p:cNvSpPr>
            <a:spLocks noGrp="1"/>
          </p:cNvSpPr>
          <p:nvPr>
            <p:ph type="sldNum" sz="quarter" idx="4"/>
          </p:nvPr>
        </p:nvSpPr>
        <p:spPr>
          <a:xfrm>
            <a:off x="7086600" y="6500676"/>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621655877"/>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3251936823"/>
      </p:ext>
    </p:extLst>
  </p:cSld>
  <p:clrMapOvr>
    <a:masterClrMapping/>
  </p:clrMapOvr>
  <p:transition spd="med"/>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
        <p:nvSpPr>
          <p:cNvPr id="8"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785331346"/>
      </p:ext>
    </p:extLst>
  </p:cSld>
  <p:clrMapOvr>
    <a:masterClrMapping/>
  </p:clrMapOvr>
  <p:transition spd="med"/>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
        <p:nvSpPr>
          <p:cNvPr id="8" name="Slide Number Placeholder 4"/>
          <p:cNvSpPr>
            <a:spLocks noGrp="1"/>
          </p:cNvSpPr>
          <p:nvPr>
            <p:ph type="sldNum" sz="quarter" idx="4"/>
          </p:nvPr>
        </p:nvSpPr>
        <p:spPr>
          <a:xfrm>
            <a:off x="7086600" y="651029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808495072"/>
      </p:ext>
    </p:extLst>
  </p:cSld>
  <p:clrMapOvr>
    <a:masterClrMapping/>
  </p:clrMapOvr>
  <p:transition spd="med"/>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
        <p:nvSpPr>
          <p:cNvPr id="7" name="Slide Number Placeholder 4"/>
          <p:cNvSpPr>
            <a:spLocks noGrp="1"/>
          </p:cNvSpPr>
          <p:nvPr>
            <p:ph type="sldNum" sz="quarter" idx="4"/>
          </p:nvPr>
        </p:nvSpPr>
        <p:spPr>
          <a:xfrm>
            <a:off x="7086600" y="650004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633588862"/>
      </p:ext>
    </p:extLst>
  </p:cSld>
  <p:clrMapOvr>
    <a:masterClrMapping/>
  </p:clrMapOvr>
  <p:transition spd="med"/>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328613"/>
            <a:ext cx="2065338" cy="6148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328613"/>
            <a:ext cx="6045200" cy="6148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
        <p:nvSpPr>
          <p:cNvPr id="7" name="Slide Number Placeholder 4"/>
          <p:cNvSpPr>
            <a:spLocks noGrp="1"/>
          </p:cNvSpPr>
          <p:nvPr>
            <p:ph type="sldNum" sz="quarter" idx="4"/>
          </p:nvPr>
        </p:nvSpPr>
        <p:spPr>
          <a:xfrm>
            <a:off x="7086600" y="646674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164789932"/>
      </p:ext>
    </p:extLst>
  </p:cSld>
  <p:clrMapOvr>
    <a:masterClrMapping/>
  </p:clrMapOvr>
  <p:transition spd="med"/>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a:solidFill>
                  <a:srgbClr val="000099"/>
                </a:solidFill>
              </a:rPr>
              <a:t>Firm-Fair-Consistent</a:t>
            </a:r>
          </a:p>
        </p:txBody>
      </p:sp>
      <p:sp>
        <p:nvSpPr>
          <p:cNvPr id="8" name="Slide Number Placeholder 4"/>
          <p:cNvSpPr>
            <a:spLocks noGrp="1"/>
          </p:cNvSpPr>
          <p:nvPr>
            <p:ph type="sldNum" sz="quarter" idx="4"/>
          </p:nvPr>
        </p:nvSpPr>
        <p:spPr>
          <a:xfrm>
            <a:off x="7086600" y="651029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28613"/>
            <a:ext cx="8229600" cy="838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sz="half" idx="1"/>
          </p:nvPr>
        </p:nvSpPr>
        <p:spPr>
          <a:xfrm>
            <a:off x="414338" y="1371600"/>
            <a:ext cx="40386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05338" y="1371600"/>
            <a:ext cx="40386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
        <p:nvSpPr>
          <p:cNvPr id="8" name="Slide Number Placeholder 4"/>
          <p:cNvSpPr>
            <a:spLocks noGrp="1"/>
          </p:cNvSpPr>
          <p:nvPr>
            <p:ph type="sldNum" sz="quarter" idx="4"/>
          </p:nvPr>
        </p:nvSpPr>
        <p:spPr>
          <a:xfrm>
            <a:off x="7086600" y="647700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3724088070"/>
      </p:ext>
    </p:extLst>
  </p:cSld>
  <p:clrMapOvr>
    <a:masterClrMapping/>
  </p:clrMapOvr>
  <p:transition spd="med"/>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11" descr="3D NPC Logo"/>
          <p:cNvPicPr>
            <a:picLocks noChangeAspect="1" noChangeArrowheads="1"/>
          </p:cNvPicPr>
          <p:nvPr userDrawn="1"/>
        </p:nvPicPr>
        <p:blipFill>
          <a:blip r:embed="rId2" cstate="print"/>
          <a:srcRect/>
          <a:stretch>
            <a:fillRect/>
          </a:stretch>
        </p:blipFill>
        <p:spPr bwMode="auto">
          <a:xfrm>
            <a:off x="228600" y="228600"/>
            <a:ext cx="1981200" cy="1273175"/>
          </a:xfrm>
          <a:prstGeom prst="rect">
            <a:avLst/>
          </a:prstGeom>
          <a:noFill/>
          <a:ln w="9525">
            <a:noFill/>
            <a:miter lim="800000"/>
            <a:headEnd/>
            <a:tailEnd/>
          </a:ln>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41227" y="5386885"/>
            <a:ext cx="1143000" cy="1261872"/>
          </a:xfrm>
          <a:prstGeom prst="rect">
            <a:avLst/>
          </a:prstGeom>
        </p:spPr>
      </p:pic>
      <p:sp>
        <p:nvSpPr>
          <p:cNvPr id="5" name="Slide Number Placeholder 4"/>
          <p:cNvSpPr>
            <a:spLocks noGrp="1"/>
          </p:cNvSpPr>
          <p:nvPr>
            <p:ph type="sldNum" sz="quarter" idx="4"/>
          </p:nvPr>
        </p:nvSpPr>
        <p:spPr>
          <a:xfrm>
            <a:off x="7086600" y="6466194"/>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373831318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dirty="0">
              <a:ln>
                <a:noFill/>
              </a:ln>
              <a:solidFill>
                <a:srgbClr val="333399"/>
              </a:solidFill>
              <a:effectLst/>
              <a:uLnTx/>
              <a:uFillTx/>
              <a:latin typeface="Times New Roman" pitchFamily="18" charset="0"/>
              <a:ea typeface="+mn-ea"/>
              <a:cs typeface="Arial" charset="0"/>
            </a:endParaRPr>
          </a:p>
        </p:txBody>
      </p:sp>
      <p:sp>
        <p:nvSpPr>
          <p:cNvPr id="5"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25425" marR="0" lvl="0" indent="-225425" algn="ctr" defTabSz="914400" rtl="0" eaLnBrk="1" fontAlgn="base" latinLnBrk="0" hangingPunct="1">
              <a:lnSpc>
                <a:spcPct val="100000"/>
              </a:lnSpc>
              <a:spcBef>
                <a:spcPct val="15000"/>
              </a:spcBef>
              <a:spcAft>
                <a:spcPct val="0"/>
              </a:spcAft>
              <a:buClrTx/>
              <a:buSzTx/>
              <a:buFontTx/>
              <a:buNone/>
              <a:tabLst/>
              <a:defRPr/>
            </a:pPr>
            <a:r>
              <a:rPr kumimoji="0" lang="en-US" sz="1200" b="1" i="1" u="none" strike="noStrike" kern="1200" cap="none" spc="0" normalizeH="0" baseline="0" noProof="0" dirty="0" smtClean="0">
                <a:ln>
                  <a:noFill/>
                </a:ln>
                <a:solidFill>
                  <a:srgbClr val="000099"/>
                </a:solidFill>
                <a:effectLst/>
                <a:uLnTx/>
                <a:uFillTx/>
                <a:latin typeface="Arial" charset="0"/>
                <a:ea typeface="+mn-ea"/>
                <a:cs typeface="Arial" charset="0"/>
              </a:rPr>
              <a:t>Firm-Fair-Consistent</a:t>
            </a:r>
          </a:p>
        </p:txBody>
      </p:sp>
      <p:sp>
        <p:nvSpPr>
          <p:cNvPr id="6"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341237455"/>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dirty="0">
              <a:ln>
                <a:noFill/>
              </a:ln>
              <a:solidFill>
                <a:srgbClr val="333399"/>
              </a:solidFill>
              <a:effectLst/>
              <a:uLnTx/>
              <a:uFillTx/>
              <a:latin typeface="Times New Roman" pitchFamily="18" charset="0"/>
              <a:ea typeface="+mn-ea"/>
              <a:cs typeface="Arial" charset="0"/>
            </a:endParaRPr>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25425" marR="0" lvl="0" indent="-225425" algn="ctr" defTabSz="914400" rtl="0" eaLnBrk="1" fontAlgn="base" latinLnBrk="0" hangingPunct="1">
              <a:lnSpc>
                <a:spcPct val="100000"/>
              </a:lnSpc>
              <a:spcBef>
                <a:spcPct val="15000"/>
              </a:spcBef>
              <a:spcAft>
                <a:spcPct val="0"/>
              </a:spcAft>
              <a:buClrTx/>
              <a:buSzTx/>
              <a:buFontTx/>
              <a:buNone/>
              <a:tabLst/>
              <a:defRPr/>
            </a:pPr>
            <a:r>
              <a:rPr kumimoji="0" lang="en-US" sz="1200" b="1" i="1" u="none" strike="noStrike" kern="1200" cap="none" spc="0" normalizeH="0" baseline="0" noProof="0" dirty="0" smtClean="0">
                <a:ln>
                  <a:noFill/>
                </a:ln>
                <a:solidFill>
                  <a:srgbClr val="000099"/>
                </a:solidFill>
                <a:effectLst/>
                <a:uLnTx/>
                <a:uFillTx/>
                <a:latin typeface="Arial" charset="0"/>
                <a:ea typeface="+mn-ea"/>
                <a:cs typeface="Arial" charset="0"/>
              </a:rPr>
              <a:t>Firm-Fair-Consistent</a:t>
            </a:r>
          </a:p>
        </p:txBody>
      </p:sp>
      <p:sp>
        <p:nvSpPr>
          <p:cNvPr id="7" name="Slide Number Placeholder 4"/>
          <p:cNvSpPr>
            <a:spLocks noGrp="1"/>
          </p:cNvSpPr>
          <p:nvPr>
            <p:ph type="sldNum" sz="quarter" idx="4"/>
          </p:nvPr>
        </p:nvSpPr>
        <p:spPr>
          <a:xfrm>
            <a:off x="7086600" y="649537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2512080766"/>
      </p:ext>
    </p:extLst>
  </p:cSld>
  <p:clrMapOvr>
    <a:masterClrMapping/>
  </p:clrMapOvr>
  <p:transition spd="med"/>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3D NPC Logo"/>
          <p:cNvPicPr>
            <a:picLocks noChangeAspect="1" noChangeArrowheads="1"/>
          </p:cNvPicPr>
          <p:nvPr/>
        </p:nvPicPr>
        <p:blipFill>
          <a:blip r:embed="rId2" cstate="print"/>
          <a:srcRect/>
          <a:stretch>
            <a:fillRect/>
          </a:stretch>
        </p:blipFill>
        <p:spPr bwMode="auto">
          <a:xfrm>
            <a:off x="228600" y="228600"/>
            <a:ext cx="2400300" cy="1543050"/>
          </a:xfrm>
          <a:prstGeom prst="rect">
            <a:avLst/>
          </a:prstGeom>
          <a:noFill/>
          <a:ln w="9525">
            <a:noFill/>
            <a:miter lim="800000"/>
            <a:headEnd/>
            <a:tailEnd/>
          </a:ln>
        </p:spPr>
      </p:pic>
      <p:sp>
        <p:nvSpPr>
          <p:cNvPr id="858114" name="Rectangle 2"/>
          <p:cNvSpPr>
            <a:spLocks noGrp="1" noChangeArrowheads="1"/>
          </p:cNvSpPr>
          <p:nvPr>
            <p:ph type="ctrTitle"/>
          </p:nvPr>
        </p:nvSpPr>
        <p:spPr>
          <a:xfrm>
            <a:off x="781050" y="1809750"/>
            <a:ext cx="7772400" cy="1470025"/>
          </a:xfrm>
        </p:spPr>
        <p:txBody>
          <a:bodyPr/>
          <a:lstStyle>
            <a:lvl1pPr>
              <a:defRPr>
                <a:solidFill>
                  <a:schemeClr val="accent2"/>
                </a:solidFill>
              </a:defRPr>
            </a:lvl1pPr>
          </a:lstStyle>
          <a:p>
            <a:r>
              <a:rPr lang="en-US"/>
              <a:t>Click to edit Master title style</a:t>
            </a:r>
          </a:p>
        </p:txBody>
      </p:sp>
      <p:sp>
        <p:nvSpPr>
          <p:cNvPr id="858115" name="Rectangle 3"/>
          <p:cNvSpPr>
            <a:spLocks noGrp="1" noChangeArrowheads="1"/>
          </p:cNvSpPr>
          <p:nvPr>
            <p:ph type="subTitle" idx="1"/>
          </p:nvPr>
        </p:nvSpPr>
        <p:spPr>
          <a:xfrm>
            <a:off x="381000" y="4067175"/>
            <a:ext cx="5867400" cy="1752600"/>
          </a:xfrm>
        </p:spPr>
        <p:txBody>
          <a:bodyPr/>
          <a:lstStyle>
            <a:lvl1pPr marL="0" indent="0" algn="ctr">
              <a:buFontTx/>
              <a:buNone/>
              <a:defRPr>
                <a:solidFill>
                  <a:schemeClr val="accent2"/>
                </a:solidFill>
              </a:defRPr>
            </a:lvl1pPr>
          </a:lstStyle>
          <a:p>
            <a:r>
              <a:rPr lang="en-US"/>
              <a:t>Click to edit Master subtitle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959" y="4120738"/>
            <a:ext cx="2010199" cy="2219260"/>
          </a:xfrm>
          <a:prstGeom prst="rect">
            <a:avLst/>
          </a:prstGeom>
        </p:spPr>
      </p:pic>
    </p:spTree>
    <p:extLst>
      <p:ext uri="{BB962C8B-B14F-4D97-AF65-F5344CB8AC3E}">
        <p14:creationId xmlns:p14="http://schemas.microsoft.com/office/powerpoint/2010/main" val="1293593677"/>
      </p:ext>
    </p:extLst>
  </p:cSld>
  <p:clrMapOvr>
    <a:masterClrMapping/>
  </p:clrMapOvr>
  <p:transition spd="med"/>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Tree>
    <p:extLst>
      <p:ext uri="{BB962C8B-B14F-4D97-AF65-F5344CB8AC3E}">
        <p14:creationId xmlns:p14="http://schemas.microsoft.com/office/powerpoint/2010/main" val="2889739826"/>
      </p:ext>
    </p:extLst>
  </p:cSld>
  <p:clrMapOvr>
    <a:masterClrMapping/>
  </p:clrMapOvr>
  <p:transition spd="med"/>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6"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Tree>
    <p:extLst>
      <p:ext uri="{BB962C8B-B14F-4D97-AF65-F5344CB8AC3E}">
        <p14:creationId xmlns:p14="http://schemas.microsoft.com/office/powerpoint/2010/main" val="1992286024"/>
      </p:ext>
    </p:extLst>
  </p:cSld>
  <p:clrMapOvr>
    <a:masterClrMapping/>
  </p:clrMapOvr>
  <p:transition spd="med"/>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4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5338" y="1371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7"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Tree>
    <p:extLst>
      <p:ext uri="{BB962C8B-B14F-4D97-AF65-F5344CB8AC3E}">
        <p14:creationId xmlns:p14="http://schemas.microsoft.com/office/powerpoint/2010/main" val="2895204849"/>
      </p:ext>
    </p:extLst>
  </p:cSld>
  <p:clrMapOvr>
    <a:masterClrMapping/>
  </p:clrMapOvr>
  <p:transition spd="med"/>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9"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Tree>
    <p:extLst>
      <p:ext uri="{BB962C8B-B14F-4D97-AF65-F5344CB8AC3E}">
        <p14:creationId xmlns:p14="http://schemas.microsoft.com/office/powerpoint/2010/main" val="2427970832"/>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Line 28"/>
          <p:cNvSpPr>
            <a:spLocks noChangeShapeType="1"/>
          </p:cNvSpPr>
          <p:nvPr userDrawn="1"/>
        </p:nvSpPr>
        <p:spPr bwMode="auto">
          <a:xfrm>
            <a:off x="2133600" y="6629400"/>
            <a:ext cx="3152775"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5" name="Text Box 27"/>
          <p:cNvSpPr txBox="1">
            <a:spLocks noChangeArrowheads="1"/>
          </p:cNvSpPr>
          <p:nvPr userDrawn="1"/>
        </p:nvSpPr>
        <p:spPr bwMode="auto">
          <a:xfrm>
            <a:off x="304800" y="64770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nchor="ctr" anchorCtr="1"/>
          <a:lstStyle>
            <a:lvl1pPr marL="225425" indent="-22542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5000"/>
              </a:spcBef>
              <a:defRPr/>
            </a:pPr>
            <a:r>
              <a:rPr lang="en-US" sz="1200" b="1" i="1" dirty="0" smtClean="0">
                <a:solidFill>
                  <a:srgbClr val="000099"/>
                </a:solidFill>
              </a:rPr>
              <a:t>Firm-Fair-Consistent</a:t>
            </a:r>
          </a:p>
        </p:txBody>
      </p:sp>
    </p:spTree>
    <p:extLst>
      <p:ext uri="{BB962C8B-B14F-4D97-AF65-F5344CB8AC3E}">
        <p14:creationId xmlns:p14="http://schemas.microsoft.com/office/powerpoint/2010/main" val="221574751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image" Target="../media/image2.jpeg"/><Relationship Id="rId2" Type="http://schemas.openxmlformats.org/officeDocument/2006/relationships/slideLayout" Target="../slideLayouts/slideLayout124.xml"/><Relationship Id="rId16" Type="http://schemas.openxmlformats.org/officeDocument/2006/relationships/image" Target="../media/image1.jpeg"/><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theme" Target="../theme/theme10.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image" Target="../media/image2.jpeg"/><Relationship Id="rId2" Type="http://schemas.openxmlformats.org/officeDocument/2006/relationships/slideLayout" Target="../slideLayouts/slideLayout138.xml"/><Relationship Id="rId16" Type="http://schemas.openxmlformats.org/officeDocument/2006/relationships/image" Target="../media/image1.jpe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theme" Target="../theme/theme1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6" Type="http://schemas.openxmlformats.org/officeDocument/2006/relationships/image" Target="../media/image2.jpeg"/><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image" Target="../media/image1.jpeg"/><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6" Type="http://schemas.openxmlformats.org/officeDocument/2006/relationships/image" Target="../media/image2.jpeg"/><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image" Target="../media/image1.jpeg"/><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jpe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2.jpeg"/><Relationship Id="rId2" Type="http://schemas.openxmlformats.org/officeDocument/2006/relationships/slideLayout" Target="../slideLayouts/slideLayout31.xml"/><Relationship Id="rId16" Type="http://schemas.openxmlformats.org/officeDocument/2006/relationships/image" Target="../media/image1.jpe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2.jpe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1.jpe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5.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6" Type="http://schemas.openxmlformats.org/officeDocument/2006/relationships/image" Target="../media/image2.jpe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1.jpe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image" Target="../media/image2.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1.jpeg"/><Relationship Id="rId2" Type="http://schemas.openxmlformats.org/officeDocument/2006/relationships/slideLayout" Target="../slideLayouts/slideLayout80.xml"/><Relationship Id="rId16" Type="http://schemas.openxmlformats.org/officeDocument/2006/relationships/theme" Target="../theme/theme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image" Target="../media/image2.jpeg"/><Relationship Id="rId2" Type="http://schemas.openxmlformats.org/officeDocument/2006/relationships/slideLayout" Target="../slideLayouts/slideLayout95.xml"/><Relationship Id="rId16" Type="http://schemas.openxmlformats.org/officeDocument/2006/relationships/image" Target="../media/image1.jpeg"/><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theme" Target="../theme/theme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image" Target="../media/image2.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image" Target="../media/image1.jpeg"/><Relationship Id="rId2" Type="http://schemas.openxmlformats.org/officeDocument/2006/relationships/slideLayout" Target="../slideLayouts/slideLayout109.xml"/><Relationship Id="rId16" Type="http://schemas.openxmlformats.org/officeDocument/2006/relationships/theme" Target="../theme/theme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81000" y="328613"/>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TITLE OF SLIDE</a:t>
            </a:r>
          </a:p>
        </p:txBody>
      </p:sp>
      <p:sp>
        <p:nvSpPr>
          <p:cNvPr id="6147" name="Rectangle 3"/>
          <p:cNvSpPr>
            <a:spLocks noGrp="1" noChangeArrowheads="1"/>
          </p:cNvSpPr>
          <p:nvPr>
            <p:ph type="body" idx="1"/>
          </p:nvPr>
        </p:nvSpPr>
        <p:spPr bwMode="auto">
          <a:xfrm>
            <a:off x="414338" y="13716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148" name="Picture 4" descr="3D NPC Logo"/>
          <p:cNvPicPr>
            <a:picLocks noChangeAspect="1" noChangeArrowheads="1"/>
          </p:cNvPicPr>
          <p:nvPr/>
        </p:nvPicPr>
        <p:blipFill>
          <a:blip r:embed="rId16" cstate="print"/>
          <a:srcRect/>
          <a:stretch>
            <a:fillRect/>
          </a:stretch>
        </p:blipFill>
        <p:spPr bwMode="auto">
          <a:xfrm>
            <a:off x="152400" y="128588"/>
            <a:ext cx="1447800" cy="938212"/>
          </a:xfrm>
          <a:prstGeom prst="rect">
            <a:avLst/>
          </a:prstGeom>
          <a:noFill/>
          <a:ln w="9525">
            <a:noFill/>
            <a:miter lim="800000"/>
            <a:headEnd/>
            <a:tailEnd/>
          </a:ln>
        </p:spPr>
      </p:pic>
      <p:sp>
        <p:nvSpPr>
          <p:cNvPr id="857094" name="Line 6"/>
          <p:cNvSpPr>
            <a:spLocks noChangeShapeType="1"/>
          </p:cNvSpPr>
          <p:nvPr/>
        </p:nvSpPr>
        <p:spPr bwMode="auto">
          <a:xfrm>
            <a:off x="1828800" y="990600"/>
            <a:ext cx="5486400" cy="0"/>
          </a:xfrm>
          <a:prstGeom prst="line">
            <a:avLst/>
          </a:prstGeom>
          <a:noFill/>
          <a:ln w="38100">
            <a:solidFill>
              <a:srgbClr val="000066"/>
            </a:solidFill>
            <a:round/>
            <a:headEnd/>
            <a:tailEnd/>
          </a:ln>
          <a:effectLst/>
        </p:spPr>
        <p:txBody>
          <a:bodyPr/>
          <a:lstStyle/>
          <a:p>
            <a:pPr>
              <a:defRPr/>
            </a:pPr>
            <a:endParaRPr lang="en-US" dirty="0">
              <a:cs typeface="+mn-cs"/>
            </a:endParaRPr>
          </a:p>
        </p:txBody>
      </p:sp>
      <p:sp>
        <p:nvSpPr>
          <p:cNvPr id="857095" name="Line 7"/>
          <p:cNvSpPr>
            <a:spLocks noChangeShapeType="1"/>
          </p:cNvSpPr>
          <p:nvPr/>
        </p:nvSpPr>
        <p:spPr bwMode="auto">
          <a:xfrm>
            <a:off x="2209800" y="1066800"/>
            <a:ext cx="5486400" cy="0"/>
          </a:xfrm>
          <a:prstGeom prst="line">
            <a:avLst/>
          </a:prstGeom>
          <a:noFill/>
          <a:ln w="38100">
            <a:solidFill>
              <a:srgbClr val="990000"/>
            </a:solidFill>
            <a:round/>
            <a:headEnd/>
            <a:tailEnd/>
          </a:ln>
          <a:effectLst/>
        </p:spPr>
        <p:txBody>
          <a:bodyPr/>
          <a:lstStyle/>
          <a:p>
            <a:pPr>
              <a:defRPr/>
            </a:pPr>
            <a:endParaRPr lang="en-US" dirty="0">
              <a:cs typeface="+mn-cs"/>
            </a:endParaRPr>
          </a:p>
        </p:txBody>
      </p:sp>
      <p:pic>
        <p:nvPicPr>
          <p:cNvPr id="2" name="Picture 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908966" y="128588"/>
            <a:ext cx="998194" cy="1102006"/>
          </a:xfrm>
          <a:prstGeom prst="rect">
            <a:avLst/>
          </a:prstGeom>
        </p:spPr>
      </p:pic>
      <p:sp>
        <p:nvSpPr>
          <p:cNvPr id="3" name="TextBox 2"/>
          <p:cNvSpPr txBox="1"/>
          <p:nvPr userDrawn="1"/>
        </p:nvSpPr>
        <p:spPr>
          <a:xfrm>
            <a:off x="2861953" y="0"/>
            <a:ext cx="3170712" cy="338554"/>
          </a:xfrm>
          <a:prstGeom prst="rect">
            <a:avLst/>
          </a:prstGeom>
          <a:noFill/>
        </p:spPr>
        <p:txBody>
          <a:bodyPr wrap="square" rtlCol="0">
            <a:spAutoFit/>
          </a:bodyPr>
          <a:lstStyle/>
          <a:p>
            <a:r>
              <a:rPr lang="en-US" sz="1600" dirty="0" smtClean="0">
                <a:solidFill>
                  <a:srgbClr val="000099"/>
                </a:solidFill>
              </a:rPr>
              <a:t>UNCLASSIFIED//CUI</a:t>
            </a:r>
          </a:p>
        </p:txBody>
      </p:sp>
      <p:sp>
        <p:nvSpPr>
          <p:cNvPr id="5"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90"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4" r:id="rId13"/>
    <p:sldLayoutId id="2147484355" r:id="rId14"/>
  </p:sldLayoutIdLst>
  <p:transition spd="med"/>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cs typeface="+mn-cs"/>
        </a:defRPr>
      </a:lvl3pPr>
      <a:lvl4pPr marL="1600200" indent="-228600" algn="l" rtl="0" eaLnBrk="0" fontAlgn="base" hangingPunct="0">
        <a:spcBef>
          <a:spcPct val="20000"/>
        </a:spcBef>
        <a:spcAft>
          <a:spcPct val="0"/>
        </a:spcAft>
        <a:buChar char="o"/>
        <a:defRPr sz="2000">
          <a:solidFill>
            <a:schemeClr val="tx1"/>
          </a:solidFill>
          <a:latin typeface="+mn-lt"/>
          <a:cs typeface="+mn-cs"/>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81000" y="328613"/>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TITLE OF SLIDE</a:t>
            </a:r>
          </a:p>
        </p:txBody>
      </p:sp>
      <p:sp>
        <p:nvSpPr>
          <p:cNvPr id="6147" name="Rectangle 3"/>
          <p:cNvSpPr>
            <a:spLocks noGrp="1" noChangeArrowheads="1"/>
          </p:cNvSpPr>
          <p:nvPr>
            <p:ph type="body" idx="1"/>
          </p:nvPr>
        </p:nvSpPr>
        <p:spPr bwMode="auto">
          <a:xfrm>
            <a:off x="414338" y="13716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148" name="Picture 4" descr="3D NPC Logo"/>
          <p:cNvPicPr>
            <a:picLocks noChangeAspect="1" noChangeArrowheads="1"/>
          </p:cNvPicPr>
          <p:nvPr/>
        </p:nvPicPr>
        <p:blipFill>
          <a:blip r:embed="rId16" cstate="print"/>
          <a:srcRect/>
          <a:stretch>
            <a:fillRect/>
          </a:stretch>
        </p:blipFill>
        <p:spPr bwMode="auto">
          <a:xfrm>
            <a:off x="152400" y="128588"/>
            <a:ext cx="1447800" cy="938212"/>
          </a:xfrm>
          <a:prstGeom prst="rect">
            <a:avLst/>
          </a:prstGeom>
          <a:noFill/>
          <a:ln w="9525">
            <a:noFill/>
            <a:miter lim="800000"/>
            <a:headEnd/>
            <a:tailEnd/>
          </a:ln>
        </p:spPr>
      </p:pic>
      <p:sp>
        <p:nvSpPr>
          <p:cNvPr id="857094" name="Line 6"/>
          <p:cNvSpPr>
            <a:spLocks noChangeShapeType="1"/>
          </p:cNvSpPr>
          <p:nvPr/>
        </p:nvSpPr>
        <p:spPr bwMode="auto">
          <a:xfrm>
            <a:off x="1828800" y="990600"/>
            <a:ext cx="5486400" cy="0"/>
          </a:xfrm>
          <a:prstGeom prst="line">
            <a:avLst/>
          </a:prstGeom>
          <a:noFill/>
          <a:ln w="38100">
            <a:solidFill>
              <a:srgbClr val="000066"/>
            </a:solidFill>
            <a:round/>
            <a:headEnd/>
            <a:tailEnd/>
          </a:ln>
          <a:effectLst/>
        </p:spPr>
        <p:txBody>
          <a:bodyPr/>
          <a:lstStyle/>
          <a:p>
            <a:pPr>
              <a:defRPr/>
            </a:pPr>
            <a:endParaRPr lang="en-US" dirty="0">
              <a:cs typeface="+mn-cs"/>
            </a:endParaRPr>
          </a:p>
        </p:txBody>
      </p:sp>
      <p:sp>
        <p:nvSpPr>
          <p:cNvPr id="857095" name="Line 7"/>
          <p:cNvSpPr>
            <a:spLocks noChangeShapeType="1"/>
          </p:cNvSpPr>
          <p:nvPr/>
        </p:nvSpPr>
        <p:spPr bwMode="auto">
          <a:xfrm>
            <a:off x="2209800" y="1066800"/>
            <a:ext cx="5486400" cy="0"/>
          </a:xfrm>
          <a:prstGeom prst="line">
            <a:avLst/>
          </a:prstGeom>
          <a:noFill/>
          <a:ln w="38100">
            <a:solidFill>
              <a:srgbClr val="990000"/>
            </a:solidFill>
            <a:round/>
            <a:headEnd/>
            <a:tailEnd/>
          </a:ln>
          <a:effectLst/>
        </p:spPr>
        <p:txBody>
          <a:bodyPr/>
          <a:lstStyle/>
          <a:p>
            <a:pPr>
              <a:defRPr/>
            </a:pPr>
            <a:endParaRPr lang="en-US" dirty="0">
              <a:cs typeface="+mn-cs"/>
            </a:endParaRPr>
          </a:p>
        </p:txBody>
      </p:sp>
      <p:pic>
        <p:nvPicPr>
          <p:cNvPr id="2" name="Picture 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908966" y="128588"/>
            <a:ext cx="998194" cy="1102006"/>
          </a:xfrm>
          <a:prstGeom prst="rect">
            <a:avLst/>
          </a:prstGeom>
        </p:spPr>
      </p:pic>
      <p:sp>
        <p:nvSpPr>
          <p:cNvPr id="3" name="TextBox 2"/>
          <p:cNvSpPr txBox="1"/>
          <p:nvPr userDrawn="1"/>
        </p:nvSpPr>
        <p:spPr>
          <a:xfrm>
            <a:off x="2861953" y="0"/>
            <a:ext cx="3170712" cy="338554"/>
          </a:xfrm>
          <a:prstGeom prst="rect">
            <a:avLst/>
          </a:prstGeom>
          <a:noFill/>
        </p:spPr>
        <p:txBody>
          <a:bodyPr wrap="square" rtlCol="0">
            <a:spAutoFit/>
          </a:bodyPr>
          <a:lstStyle/>
          <a:p>
            <a:r>
              <a:rPr lang="en-US" sz="1600" dirty="0">
                <a:solidFill>
                  <a:srgbClr val="000099"/>
                </a:solidFill>
              </a:rPr>
              <a:t>UNCLASSIFIED/FOUO</a:t>
            </a:r>
          </a:p>
        </p:txBody>
      </p:sp>
      <p:sp>
        <p:nvSpPr>
          <p:cNvPr id="5"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535922174"/>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 id="2147484322" r:id="rId14"/>
  </p:sldLayoutIdLst>
  <p:transition spd="med"/>
  <p:hf hdr="0" ftr="0" dt="0"/>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cs typeface="+mn-cs"/>
        </a:defRPr>
      </a:lvl3pPr>
      <a:lvl4pPr marL="1600200" indent="-228600" algn="l" rtl="0" eaLnBrk="0" fontAlgn="base" hangingPunct="0">
        <a:spcBef>
          <a:spcPct val="20000"/>
        </a:spcBef>
        <a:spcAft>
          <a:spcPct val="0"/>
        </a:spcAft>
        <a:buChar char="o"/>
        <a:defRPr sz="2000">
          <a:solidFill>
            <a:schemeClr val="tx1"/>
          </a:solidFill>
          <a:latin typeface="+mn-lt"/>
          <a:cs typeface="+mn-cs"/>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81000" y="328613"/>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TITLE OF SLIDE</a:t>
            </a:r>
          </a:p>
        </p:txBody>
      </p:sp>
      <p:sp>
        <p:nvSpPr>
          <p:cNvPr id="6147" name="Rectangle 3"/>
          <p:cNvSpPr>
            <a:spLocks noGrp="1" noChangeArrowheads="1"/>
          </p:cNvSpPr>
          <p:nvPr>
            <p:ph type="body" idx="1"/>
          </p:nvPr>
        </p:nvSpPr>
        <p:spPr bwMode="auto">
          <a:xfrm>
            <a:off x="414338" y="13716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148" name="Picture 4" descr="3D NPC Logo"/>
          <p:cNvPicPr>
            <a:picLocks noChangeAspect="1" noChangeArrowheads="1"/>
          </p:cNvPicPr>
          <p:nvPr/>
        </p:nvPicPr>
        <p:blipFill>
          <a:blip r:embed="rId16" cstate="print"/>
          <a:srcRect/>
          <a:stretch>
            <a:fillRect/>
          </a:stretch>
        </p:blipFill>
        <p:spPr bwMode="auto">
          <a:xfrm>
            <a:off x="152400" y="128588"/>
            <a:ext cx="1447800" cy="938212"/>
          </a:xfrm>
          <a:prstGeom prst="rect">
            <a:avLst/>
          </a:prstGeom>
          <a:noFill/>
          <a:ln w="9525">
            <a:noFill/>
            <a:miter lim="800000"/>
            <a:headEnd/>
            <a:tailEnd/>
          </a:ln>
        </p:spPr>
      </p:pic>
      <p:sp>
        <p:nvSpPr>
          <p:cNvPr id="857094" name="Line 6"/>
          <p:cNvSpPr>
            <a:spLocks noChangeShapeType="1"/>
          </p:cNvSpPr>
          <p:nvPr/>
        </p:nvSpPr>
        <p:spPr bwMode="auto">
          <a:xfrm>
            <a:off x="1828800" y="990600"/>
            <a:ext cx="5486400" cy="0"/>
          </a:xfrm>
          <a:prstGeom prst="line">
            <a:avLst/>
          </a:prstGeom>
          <a:noFill/>
          <a:ln w="38100">
            <a:solidFill>
              <a:srgbClr val="000066"/>
            </a:solidFill>
            <a:round/>
            <a:headEnd/>
            <a:tailEnd/>
          </a:ln>
          <a:effectLst/>
        </p:spPr>
        <p:txBody>
          <a:bodyPr/>
          <a:lstStyle/>
          <a:p>
            <a:pPr>
              <a:defRPr/>
            </a:pPr>
            <a:endParaRPr lang="en-US" dirty="0">
              <a:cs typeface="+mn-cs"/>
            </a:endParaRPr>
          </a:p>
        </p:txBody>
      </p:sp>
      <p:sp>
        <p:nvSpPr>
          <p:cNvPr id="857095" name="Line 7"/>
          <p:cNvSpPr>
            <a:spLocks noChangeShapeType="1"/>
          </p:cNvSpPr>
          <p:nvPr/>
        </p:nvSpPr>
        <p:spPr bwMode="auto">
          <a:xfrm>
            <a:off x="2209800" y="1066800"/>
            <a:ext cx="5486400" cy="0"/>
          </a:xfrm>
          <a:prstGeom prst="line">
            <a:avLst/>
          </a:prstGeom>
          <a:noFill/>
          <a:ln w="38100">
            <a:solidFill>
              <a:srgbClr val="990000"/>
            </a:solidFill>
            <a:round/>
            <a:headEnd/>
            <a:tailEnd/>
          </a:ln>
          <a:effectLst/>
        </p:spPr>
        <p:txBody>
          <a:bodyPr/>
          <a:lstStyle/>
          <a:p>
            <a:pPr>
              <a:defRPr/>
            </a:pPr>
            <a:endParaRPr lang="en-US" dirty="0">
              <a:cs typeface="+mn-cs"/>
            </a:endParaRPr>
          </a:p>
        </p:txBody>
      </p:sp>
      <p:pic>
        <p:nvPicPr>
          <p:cNvPr id="2" name="Picture 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908966" y="128588"/>
            <a:ext cx="998194" cy="1102006"/>
          </a:xfrm>
          <a:prstGeom prst="rect">
            <a:avLst/>
          </a:prstGeom>
        </p:spPr>
      </p:pic>
      <p:sp>
        <p:nvSpPr>
          <p:cNvPr id="5"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3258001141"/>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 id="2147484339" r:id="rId13"/>
    <p:sldLayoutId id="2147484340" r:id="rId14"/>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cs typeface="+mn-cs"/>
        </a:defRPr>
      </a:lvl3pPr>
      <a:lvl4pPr marL="1600200" indent="-228600" algn="l" rtl="0" eaLnBrk="0" fontAlgn="base" hangingPunct="0">
        <a:spcBef>
          <a:spcPct val="20000"/>
        </a:spcBef>
        <a:spcAft>
          <a:spcPct val="0"/>
        </a:spcAft>
        <a:buChar char="o"/>
        <a:defRPr sz="2000">
          <a:solidFill>
            <a:schemeClr val="tx1"/>
          </a:solidFill>
          <a:latin typeface="+mn-lt"/>
          <a:cs typeface="+mn-cs"/>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81000" y="328613"/>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TITLE OF SLIDE</a:t>
            </a:r>
          </a:p>
        </p:txBody>
      </p:sp>
      <p:sp>
        <p:nvSpPr>
          <p:cNvPr id="6147" name="Rectangle 3"/>
          <p:cNvSpPr>
            <a:spLocks noGrp="1" noChangeArrowheads="1"/>
          </p:cNvSpPr>
          <p:nvPr>
            <p:ph type="body" idx="1"/>
          </p:nvPr>
        </p:nvSpPr>
        <p:spPr bwMode="auto">
          <a:xfrm>
            <a:off x="414338" y="13716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148" name="Picture 4" descr="3D NPC Logo"/>
          <p:cNvPicPr>
            <a:picLocks noChangeAspect="1" noChangeArrowheads="1"/>
          </p:cNvPicPr>
          <p:nvPr/>
        </p:nvPicPr>
        <p:blipFill>
          <a:blip r:embed="rId15" cstate="print"/>
          <a:srcRect/>
          <a:stretch>
            <a:fillRect/>
          </a:stretch>
        </p:blipFill>
        <p:spPr bwMode="auto">
          <a:xfrm>
            <a:off x="152400" y="128588"/>
            <a:ext cx="1447800" cy="938212"/>
          </a:xfrm>
          <a:prstGeom prst="rect">
            <a:avLst/>
          </a:prstGeom>
          <a:noFill/>
          <a:ln w="9525">
            <a:noFill/>
            <a:miter lim="800000"/>
            <a:headEnd/>
            <a:tailEnd/>
          </a:ln>
        </p:spPr>
      </p:pic>
      <p:sp>
        <p:nvSpPr>
          <p:cNvPr id="857094" name="Line 6"/>
          <p:cNvSpPr>
            <a:spLocks noChangeShapeType="1"/>
          </p:cNvSpPr>
          <p:nvPr/>
        </p:nvSpPr>
        <p:spPr bwMode="auto">
          <a:xfrm>
            <a:off x="1828800" y="990600"/>
            <a:ext cx="5486400" cy="0"/>
          </a:xfrm>
          <a:prstGeom prst="line">
            <a:avLst/>
          </a:prstGeom>
          <a:noFill/>
          <a:ln w="38100">
            <a:solidFill>
              <a:srgbClr val="000066"/>
            </a:solidFill>
            <a:round/>
            <a:headEnd/>
            <a:tailEnd/>
          </a:ln>
          <a:effectLst/>
        </p:spPr>
        <p:txBody>
          <a:bodyPr/>
          <a:lstStyle/>
          <a:p>
            <a:pPr>
              <a:defRPr/>
            </a:pPr>
            <a:endParaRPr lang="en-US" sz="1350" dirty="0">
              <a:cs typeface="+mn-cs"/>
            </a:endParaRPr>
          </a:p>
        </p:txBody>
      </p:sp>
      <p:sp>
        <p:nvSpPr>
          <p:cNvPr id="857095" name="Line 7"/>
          <p:cNvSpPr>
            <a:spLocks noChangeShapeType="1"/>
          </p:cNvSpPr>
          <p:nvPr/>
        </p:nvSpPr>
        <p:spPr bwMode="auto">
          <a:xfrm>
            <a:off x="2209800" y="1066800"/>
            <a:ext cx="5486400" cy="0"/>
          </a:xfrm>
          <a:prstGeom prst="line">
            <a:avLst/>
          </a:prstGeom>
          <a:noFill/>
          <a:ln w="38100">
            <a:solidFill>
              <a:srgbClr val="990000"/>
            </a:solidFill>
            <a:round/>
            <a:headEnd/>
            <a:tailEnd/>
          </a:ln>
          <a:effectLst/>
        </p:spPr>
        <p:txBody>
          <a:bodyPr/>
          <a:lstStyle/>
          <a:p>
            <a:pPr>
              <a:defRPr/>
            </a:pPr>
            <a:endParaRPr lang="en-US" sz="1350" dirty="0">
              <a:cs typeface="+mn-cs"/>
            </a:endParaRPr>
          </a:p>
        </p:txBody>
      </p:sp>
      <p:pic>
        <p:nvPicPr>
          <p:cNvPr id="2" name="Picture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908966" y="128588"/>
            <a:ext cx="998194" cy="1102006"/>
          </a:xfrm>
          <a:prstGeom prst="rect">
            <a:avLst/>
          </a:prstGeom>
        </p:spPr>
      </p:pic>
      <p:sp>
        <p:nvSpPr>
          <p:cNvPr id="3" name="TextBox 2"/>
          <p:cNvSpPr txBox="1"/>
          <p:nvPr userDrawn="1"/>
        </p:nvSpPr>
        <p:spPr>
          <a:xfrm>
            <a:off x="2861953" y="1"/>
            <a:ext cx="3170712" cy="276999"/>
          </a:xfrm>
          <a:prstGeom prst="rect">
            <a:avLst/>
          </a:prstGeom>
          <a:noFill/>
        </p:spPr>
        <p:txBody>
          <a:bodyPr wrap="square" rtlCol="0">
            <a:spAutoFit/>
          </a:bodyPr>
          <a:lstStyle/>
          <a:p>
            <a:r>
              <a:rPr lang="en-US" sz="1200" dirty="0">
                <a:solidFill>
                  <a:srgbClr val="000099"/>
                </a:solidFill>
              </a:rPr>
              <a:t>UNCLASSIFIED/FOUO</a:t>
            </a:r>
          </a:p>
        </p:txBody>
      </p:sp>
      <p:sp>
        <p:nvSpPr>
          <p:cNvPr id="5" name="Slide Number Placeholder 4"/>
          <p:cNvSpPr>
            <a:spLocks noGrp="1"/>
          </p:cNvSpPr>
          <p:nvPr>
            <p:ph type="sldNum" sz="quarter" idx="4"/>
          </p:nvPr>
        </p:nvSpPr>
        <p:spPr>
          <a:xfrm>
            <a:off x="7086600" y="649287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4028011457"/>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 id="2147484354" r:id="rId13"/>
  </p:sldLayoutIdLst>
  <p:transition spd="med"/>
  <p:hf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cs typeface="Arial" charset="0"/>
        </a:defRPr>
      </a:lvl2pPr>
      <a:lvl3pPr algn="ctr" rtl="0" eaLnBrk="0" fontAlgn="base" hangingPunct="0">
        <a:spcBef>
          <a:spcPct val="0"/>
        </a:spcBef>
        <a:spcAft>
          <a:spcPct val="0"/>
        </a:spcAft>
        <a:defRPr sz="3300">
          <a:solidFill>
            <a:schemeClr val="tx2"/>
          </a:solidFill>
          <a:latin typeface="Arial" charset="0"/>
          <a:cs typeface="Arial" charset="0"/>
        </a:defRPr>
      </a:lvl3pPr>
      <a:lvl4pPr algn="ctr" rtl="0" eaLnBrk="0" fontAlgn="base" hangingPunct="0">
        <a:spcBef>
          <a:spcPct val="0"/>
        </a:spcBef>
        <a:spcAft>
          <a:spcPct val="0"/>
        </a:spcAft>
        <a:defRPr sz="3300">
          <a:solidFill>
            <a:schemeClr val="tx2"/>
          </a:solidFill>
          <a:latin typeface="Arial" charset="0"/>
          <a:cs typeface="Arial" charset="0"/>
        </a:defRPr>
      </a:lvl4pPr>
      <a:lvl5pPr algn="ctr" rtl="0" eaLnBrk="0" fontAlgn="base" hangingPunct="0">
        <a:spcBef>
          <a:spcPct val="0"/>
        </a:spcBef>
        <a:spcAft>
          <a:spcPct val="0"/>
        </a:spcAft>
        <a:defRPr sz="3300">
          <a:solidFill>
            <a:schemeClr val="tx2"/>
          </a:solidFill>
          <a:latin typeface="Arial" charset="0"/>
          <a:cs typeface="Arial" charset="0"/>
        </a:defRPr>
      </a:lvl5pPr>
      <a:lvl6pPr marL="342900" algn="ctr" rtl="0" fontAlgn="base">
        <a:spcBef>
          <a:spcPct val="0"/>
        </a:spcBef>
        <a:spcAft>
          <a:spcPct val="0"/>
        </a:spcAft>
        <a:defRPr sz="3300">
          <a:solidFill>
            <a:schemeClr val="tx2"/>
          </a:solidFill>
          <a:latin typeface="Arial" charset="0"/>
          <a:cs typeface="Arial" charset="0"/>
        </a:defRPr>
      </a:lvl6pPr>
      <a:lvl7pPr marL="685800" algn="ctr" rtl="0" fontAlgn="base">
        <a:spcBef>
          <a:spcPct val="0"/>
        </a:spcBef>
        <a:spcAft>
          <a:spcPct val="0"/>
        </a:spcAft>
        <a:defRPr sz="3300">
          <a:solidFill>
            <a:schemeClr val="tx2"/>
          </a:solidFill>
          <a:latin typeface="Arial" charset="0"/>
          <a:cs typeface="Arial" charset="0"/>
        </a:defRPr>
      </a:lvl7pPr>
      <a:lvl8pPr marL="1028700" algn="ctr" rtl="0" fontAlgn="base">
        <a:spcBef>
          <a:spcPct val="0"/>
        </a:spcBef>
        <a:spcAft>
          <a:spcPct val="0"/>
        </a:spcAft>
        <a:defRPr sz="3300">
          <a:solidFill>
            <a:schemeClr val="tx2"/>
          </a:solidFill>
          <a:latin typeface="Arial" charset="0"/>
          <a:cs typeface="Arial" charset="0"/>
        </a:defRPr>
      </a:lvl8pPr>
      <a:lvl9pPr marL="1371600" algn="ctr" rtl="0" fontAlgn="base">
        <a:spcBef>
          <a:spcPct val="0"/>
        </a:spcBef>
        <a:spcAft>
          <a:spcPct val="0"/>
        </a:spcAft>
        <a:defRPr sz="3300">
          <a:solidFill>
            <a:schemeClr val="tx2"/>
          </a:solidFill>
          <a:latin typeface="Arial" charset="0"/>
          <a:cs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Font typeface="Wingdings" pitchFamily="2" charset="2"/>
        <a:buChar char="Ø"/>
        <a:defRPr sz="1800">
          <a:solidFill>
            <a:schemeClr val="tx1"/>
          </a:solidFill>
          <a:latin typeface="+mn-lt"/>
          <a:cs typeface="+mn-cs"/>
        </a:defRPr>
      </a:lvl3pPr>
      <a:lvl4pPr marL="1200150" indent="-171450" algn="l" rtl="0" eaLnBrk="0" fontAlgn="base" hangingPunct="0">
        <a:spcBef>
          <a:spcPct val="20000"/>
        </a:spcBef>
        <a:spcAft>
          <a:spcPct val="0"/>
        </a:spcAft>
        <a:buChar char="o"/>
        <a:defRPr sz="1500">
          <a:solidFill>
            <a:schemeClr val="tx1"/>
          </a:solidFill>
          <a:latin typeface="+mn-lt"/>
          <a:cs typeface="+mn-cs"/>
        </a:defRPr>
      </a:lvl4pPr>
      <a:lvl5pPr marL="1543050" indent="-171450" algn="l" rtl="0" eaLnBrk="0" fontAlgn="base" hangingPunct="0">
        <a:spcBef>
          <a:spcPct val="20000"/>
        </a:spcBef>
        <a:spcAft>
          <a:spcPct val="0"/>
        </a:spcAft>
        <a:buFont typeface="Wingdings" pitchFamily="2" charset="2"/>
        <a:buChar char="§"/>
        <a:defRPr sz="1500">
          <a:solidFill>
            <a:schemeClr val="tx1"/>
          </a:solidFill>
          <a:latin typeface="+mn-lt"/>
          <a:cs typeface="+mn-cs"/>
        </a:defRPr>
      </a:lvl5pPr>
      <a:lvl6pPr marL="1885950" indent="-171450" algn="l" rtl="0" fontAlgn="base">
        <a:spcBef>
          <a:spcPct val="20000"/>
        </a:spcBef>
        <a:spcAft>
          <a:spcPct val="0"/>
        </a:spcAft>
        <a:buFont typeface="Wingdings" pitchFamily="2" charset="2"/>
        <a:buChar char="§"/>
        <a:defRPr sz="1500">
          <a:solidFill>
            <a:schemeClr val="tx1"/>
          </a:solidFill>
          <a:latin typeface="+mn-lt"/>
          <a:cs typeface="+mn-cs"/>
        </a:defRPr>
      </a:lvl6pPr>
      <a:lvl7pPr marL="2228850" indent="-171450" algn="l" rtl="0" fontAlgn="base">
        <a:spcBef>
          <a:spcPct val="20000"/>
        </a:spcBef>
        <a:spcAft>
          <a:spcPct val="0"/>
        </a:spcAft>
        <a:buFont typeface="Wingdings" pitchFamily="2" charset="2"/>
        <a:buChar char="§"/>
        <a:defRPr sz="1500">
          <a:solidFill>
            <a:schemeClr val="tx1"/>
          </a:solidFill>
          <a:latin typeface="+mn-lt"/>
          <a:cs typeface="+mn-cs"/>
        </a:defRPr>
      </a:lvl7pPr>
      <a:lvl8pPr marL="2571750" indent="-171450" algn="l" rtl="0" fontAlgn="base">
        <a:spcBef>
          <a:spcPct val="20000"/>
        </a:spcBef>
        <a:spcAft>
          <a:spcPct val="0"/>
        </a:spcAft>
        <a:buFont typeface="Wingdings" pitchFamily="2" charset="2"/>
        <a:buChar char="§"/>
        <a:defRPr sz="1500">
          <a:solidFill>
            <a:schemeClr val="tx1"/>
          </a:solidFill>
          <a:latin typeface="+mn-lt"/>
          <a:cs typeface="+mn-cs"/>
        </a:defRPr>
      </a:lvl8pPr>
      <a:lvl9pPr marL="2914650" indent="-171450" algn="l" rtl="0" fontAlgn="base">
        <a:spcBef>
          <a:spcPct val="20000"/>
        </a:spcBef>
        <a:spcAft>
          <a:spcPct val="0"/>
        </a:spcAft>
        <a:buFont typeface="Wingdings" pitchFamily="2" charset="2"/>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81000" y="328613"/>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TITLE OF SLIDE</a:t>
            </a:r>
          </a:p>
        </p:txBody>
      </p:sp>
      <p:sp>
        <p:nvSpPr>
          <p:cNvPr id="6147" name="Rectangle 3"/>
          <p:cNvSpPr>
            <a:spLocks noGrp="1" noChangeArrowheads="1"/>
          </p:cNvSpPr>
          <p:nvPr>
            <p:ph type="body" idx="1"/>
          </p:nvPr>
        </p:nvSpPr>
        <p:spPr bwMode="auto">
          <a:xfrm>
            <a:off x="414338" y="13716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148" name="Picture 4" descr="3D NPC Logo"/>
          <p:cNvPicPr>
            <a:picLocks noChangeAspect="1" noChangeArrowheads="1"/>
          </p:cNvPicPr>
          <p:nvPr/>
        </p:nvPicPr>
        <p:blipFill>
          <a:blip r:embed="rId15" cstate="print"/>
          <a:srcRect/>
          <a:stretch>
            <a:fillRect/>
          </a:stretch>
        </p:blipFill>
        <p:spPr bwMode="auto">
          <a:xfrm>
            <a:off x="152400" y="128588"/>
            <a:ext cx="1447800" cy="938212"/>
          </a:xfrm>
          <a:prstGeom prst="rect">
            <a:avLst/>
          </a:prstGeom>
          <a:noFill/>
          <a:ln w="9525">
            <a:noFill/>
            <a:miter lim="800000"/>
            <a:headEnd/>
            <a:tailEnd/>
          </a:ln>
        </p:spPr>
      </p:pic>
      <p:sp>
        <p:nvSpPr>
          <p:cNvPr id="857094" name="Line 6"/>
          <p:cNvSpPr>
            <a:spLocks noChangeShapeType="1"/>
          </p:cNvSpPr>
          <p:nvPr/>
        </p:nvSpPr>
        <p:spPr bwMode="auto">
          <a:xfrm>
            <a:off x="1828800" y="990600"/>
            <a:ext cx="5486400" cy="0"/>
          </a:xfrm>
          <a:prstGeom prst="line">
            <a:avLst/>
          </a:prstGeom>
          <a:noFill/>
          <a:ln w="38100">
            <a:solidFill>
              <a:srgbClr val="000066"/>
            </a:solidFill>
            <a:round/>
            <a:headEnd/>
            <a:tailEnd/>
          </a:ln>
          <a:effectLst/>
        </p:spPr>
        <p:txBody>
          <a:bodyPr/>
          <a:lstStyle/>
          <a:p>
            <a:pPr>
              <a:defRPr/>
            </a:pPr>
            <a:endParaRPr lang="en-US" dirty="0">
              <a:cs typeface="+mn-cs"/>
            </a:endParaRPr>
          </a:p>
        </p:txBody>
      </p:sp>
      <p:sp>
        <p:nvSpPr>
          <p:cNvPr id="857095" name="Line 7"/>
          <p:cNvSpPr>
            <a:spLocks noChangeShapeType="1"/>
          </p:cNvSpPr>
          <p:nvPr/>
        </p:nvSpPr>
        <p:spPr bwMode="auto">
          <a:xfrm>
            <a:off x="2209800" y="1066800"/>
            <a:ext cx="5486400" cy="0"/>
          </a:xfrm>
          <a:prstGeom prst="line">
            <a:avLst/>
          </a:prstGeom>
          <a:noFill/>
          <a:ln w="38100">
            <a:solidFill>
              <a:srgbClr val="990000"/>
            </a:solidFill>
            <a:round/>
            <a:headEnd/>
            <a:tailEnd/>
          </a:ln>
          <a:effectLst/>
        </p:spPr>
        <p:txBody>
          <a:bodyPr/>
          <a:lstStyle/>
          <a:p>
            <a:pPr>
              <a:defRPr/>
            </a:pPr>
            <a:endParaRPr lang="en-US" dirty="0">
              <a:cs typeface="+mn-cs"/>
            </a:endParaRPr>
          </a:p>
        </p:txBody>
      </p:sp>
      <p:pic>
        <p:nvPicPr>
          <p:cNvPr id="2" name="Picture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908966" y="128588"/>
            <a:ext cx="998194" cy="1102006"/>
          </a:xfrm>
          <a:prstGeom prst="rect">
            <a:avLst/>
          </a:prstGeom>
        </p:spPr>
      </p:pic>
      <p:sp>
        <p:nvSpPr>
          <p:cNvPr id="3" name="TextBox 2"/>
          <p:cNvSpPr txBox="1"/>
          <p:nvPr userDrawn="1"/>
        </p:nvSpPr>
        <p:spPr>
          <a:xfrm>
            <a:off x="2861953" y="0"/>
            <a:ext cx="3170712" cy="338554"/>
          </a:xfrm>
          <a:prstGeom prst="rect">
            <a:avLst/>
          </a:prstGeom>
          <a:noFill/>
        </p:spPr>
        <p:txBody>
          <a:bodyPr wrap="square" rtlCol="0">
            <a:spAutoFit/>
          </a:bodyPr>
          <a:lstStyle/>
          <a:p>
            <a:r>
              <a:rPr lang="en-US" sz="1600" dirty="0" smtClean="0">
                <a:solidFill>
                  <a:srgbClr val="000099"/>
                </a:solidFill>
              </a:rPr>
              <a:t>UNCLASSIFIED//CUI</a:t>
            </a:r>
          </a:p>
        </p:txBody>
      </p:sp>
      <p:sp>
        <p:nvSpPr>
          <p:cNvPr id="5"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341758154"/>
      </p:ext>
    </p:extLst>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 id="2147484368" r:id="rId12"/>
    <p:sldLayoutId id="2147484369" r:id="rId13"/>
  </p:sldLayoutIdLst>
  <p:transition spd="med"/>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cs typeface="+mn-cs"/>
        </a:defRPr>
      </a:lvl3pPr>
      <a:lvl4pPr marL="1600200" indent="-228600" algn="l" rtl="0" eaLnBrk="0" fontAlgn="base" hangingPunct="0">
        <a:spcBef>
          <a:spcPct val="20000"/>
        </a:spcBef>
        <a:spcAft>
          <a:spcPct val="0"/>
        </a:spcAft>
        <a:buChar char="o"/>
        <a:defRPr sz="2000">
          <a:solidFill>
            <a:schemeClr val="tx1"/>
          </a:solidFill>
          <a:latin typeface="+mn-lt"/>
          <a:cs typeface="+mn-cs"/>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81000" y="328613"/>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TITLE OF SLIDE</a:t>
            </a:r>
          </a:p>
        </p:txBody>
      </p:sp>
      <p:sp>
        <p:nvSpPr>
          <p:cNvPr id="6147" name="Rectangle 3"/>
          <p:cNvSpPr>
            <a:spLocks noGrp="1" noChangeArrowheads="1"/>
          </p:cNvSpPr>
          <p:nvPr>
            <p:ph type="body" idx="1"/>
          </p:nvPr>
        </p:nvSpPr>
        <p:spPr bwMode="auto">
          <a:xfrm>
            <a:off x="414338" y="13716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148" name="Picture 4" descr="3D NPC Logo"/>
          <p:cNvPicPr>
            <a:picLocks noChangeAspect="1" noChangeArrowheads="1"/>
          </p:cNvPicPr>
          <p:nvPr/>
        </p:nvPicPr>
        <p:blipFill>
          <a:blip r:embed="rId17" cstate="print"/>
          <a:srcRect/>
          <a:stretch>
            <a:fillRect/>
          </a:stretch>
        </p:blipFill>
        <p:spPr bwMode="auto">
          <a:xfrm>
            <a:off x="152400" y="128588"/>
            <a:ext cx="1447800" cy="938212"/>
          </a:xfrm>
          <a:prstGeom prst="rect">
            <a:avLst/>
          </a:prstGeom>
          <a:noFill/>
          <a:ln w="9525">
            <a:noFill/>
            <a:miter lim="800000"/>
            <a:headEnd/>
            <a:tailEnd/>
          </a:ln>
        </p:spPr>
      </p:pic>
      <p:sp>
        <p:nvSpPr>
          <p:cNvPr id="857094" name="Line 6"/>
          <p:cNvSpPr>
            <a:spLocks noChangeShapeType="1"/>
          </p:cNvSpPr>
          <p:nvPr/>
        </p:nvSpPr>
        <p:spPr bwMode="auto">
          <a:xfrm>
            <a:off x="1828800" y="990600"/>
            <a:ext cx="5486400" cy="0"/>
          </a:xfrm>
          <a:prstGeom prst="line">
            <a:avLst/>
          </a:prstGeom>
          <a:noFill/>
          <a:ln w="38100">
            <a:solidFill>
              <a:srgbClr val="000066"/>
            </a:solidFill>
            <a:round/>
            <a:headEnd/>
            <a:tailEnd/>
          </a:ln>
          <a:effectLst/>
        </p:spPr>
        <p:txBody>
          <a:bodyPr/>
          <a:lstStyle/>
          <a:p>
            <a:pPr>
              <a:defRPr/>
            </a:pPr>
            <a:endParaRPr lang="en-US" dirty="0">
              <a:cs typeface="+mn-cs"/>
            </a:endParaRPr>
          </a:p>
        </p:txBody>
      </p:sp>
      <p:sp>
        <p:nvSpPr>
          <p:cNvPr id="857095" name="Line 7"/>
          <p:cNvSpPr>
            <a:spLocks noChangeShapeType="1"/>
          </p:cNvSpPr>
          <p:nvPr/>
        </p:nvSpPr>
        <p:spPr bwMode="auto">
          <a:xfrm>
            <a:off x="2209800" y="1066800"/>
            <a:ext cx="5486400" cy="0"/>
          </a:xfrm>
          <a:prstGeom prst="line">
            <a:avLst/>
          </a:prstGeom>
          <a:noFill/>
          <a:ln w="38100">
            <a:solidFill>
              <a:srgbClr val="990000"/>
            </a:solidFill>
            <a:round/>
            <a:headEnd/>
            <a:tailEnd/>
          </a:ln>
          <a:effectLst/>
        </p:spPr>
        <p:txBody>
          <a:bodyPr/>
          <a:lstStyle/>
          <a:p>
            <a:pPr>
              <a:defRPr/>
            </a:pPr>
            <a:endParaRPr lang="en-US" dirty="0">
              <a:cs typeface="+mn-cs"/>
            </a:endParaRPr>
          </a:p>
        </p:txBody>
      </p:sp>
      <p:pic>
        <p:nvPicPr>
          <p:cNvPr id="2" name="Picture 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908966" y="128588"/>
            <a:ext cx="998194" cy="1102006"/>
          </a:xfrm>
          <a:prstGeom prst="rect">
            <a:avLst/>
          </a:prstGeom>
        </p:spPr>
      </p:pic>
      <p:sp>
        <p:nvSpPr>
          <p:cNvPr id="3" name="TextBox 2"/>
          <p:cNvSpPr txBox="1"/>
          <p:nvPr userDrawn="1"/>
        </p:nvSpPr>
        <p:spPr>
          <a:xfrm>
            <a:off x="2861953" y="0"/>
            <a:ext cx="3170712" cy="338554"/>
          </a:xfrm>
          <a:prstGeom prst="rect">
            <a:avLst/>
          </a:prstGeom>
          <a:noFill/>
        </p:spPr>
        <p:txBody>
          <a:bodyPr wrap="square" rtlCol="0">
            <a:spAutoFit/>
          </a:bodyPr>
          <a:lstStyle/>
          <a:p>
            <a:r>
              <a:rPr lang="en-US" sz="1600" dirty="0" smtClean="0">
                <a:solidFill>
                  <a:srgbClr val="000099"/>
                </a:solidFill>
              </a:rPr>
              <a:t>UNCLASSIFIED/CUI</a:t>
            </a:r>
            <a:endParaRPr lang="en-US" sz="1600" dirty="0">
              <a:solidFill>
                <a:srgbClr val="000099"/>
              </a:solidFill>
            </a:endParaRPr>
          </a:p>
        </p:txBody>
      </p:sp>
      <p:sp>
        <p:nvSpPr>
          <p:cNvPr id="5"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4144704667"/>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3" r:id="rId14"/>
    <p:sldLayoutId id="2147484194" r:id="rId15"/>
  </p:sldLayoutIdLst>
  <p:transition spd="med"/>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cs typeface="+mn-cs"/>
        </a:defRPr>
      </a:lvl3pPr>
      <a:lvl4pPr marL="1600200" indent="-228600" algn="l" rtl="0" eaLnBrk="0" fontAlgn="base" hangingPunct="0">
        <a:spcBef>
          <a:spcPct val="20000"/>
        </a:spcBef>
        <a:spcAft>
          <a:spcPct val="0"/>
        </a:spcAft>
        <a:buChar char="o"/>
        <a:defRPr sz="2000">
          <a:solidFill>
            <a:schemeClr val="tx1"/>
          </a:solidFill>
          <a:latin typeface="+mn-lt"/>
          <a:cs typeface="+mn-cs"/>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81000" y="328613"/>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TITLE OF SLIDE</a:t>
            </a:r>
          </a:p>
        </p:txBody>
      </p:sp>
      <p:sp>
        <p:nvSpPr>
          <p:cNvPr id="6147" name="Rectangle 3"/>
          <p:cNvSpPr>
            <a:spLocks noGrp="1" noChangeArrowheads="1"/>
          </p:cNvSpPr>
          <p:nvPr>
            <p:ph type="body" idx="1"/>
          </p:nvPr>
        </p:nvSpPr>
        <p:spPr bwMode="auto">
          <a:xfrm>
            <a:off x="414338" y="13716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148" name="Picture 4" descr="3D NPC Logo"/>
          <p:cNvPicPr>
            <a:picLocks noChangeAspect="1" noChangeArrowheads="1"/>
          </p:cNvPicPr>
          <p:nvPr/>
        </p:nvPicPr>
        <p:blipFill>
          <a:blip r:embed="rId16" cstate="print"/>
          <a:srcRect/>
          <a:stretch>
            <a:fillRect/>
          </a:stretch>
        </p:blipFill>
        <p:spPr bwMode="auto">
          <a:xfrm>
            <a:off x="152400" y="128588"/>
            <a:ext cx="1447800" cy="938212"/>
          </a:xfrm>
          <a:prstGeom prst="rect">
            <a:avLst/>
          </a:prstGeom>
          <a:noFill/>
          <a:ln w="9525">
            <a:noFill/>
            <a:miter lim="800000"/>
            <a:headEnd/>
            <a:tailEnd/>
          </a:ln>
        </p:spPr>
      </p:pic>
      <p:sp>
        <p:nvSpPr>
          <p:cNvPr id="857094" name="Line 6"/>
          <p:cNvSpPr>
            <a:spLocks noChangeShapeType="1"/>
          </p:cNvSpPr>
          <p:nvPr/>
        </p:nvSpPr>
        <p:spPr bwMode="auto">
          <a:xfrm>
            <a:off x="1828800" y="990600"/>
            <a:ext cx="5486400" cy="0"/>
          </a:xfrm>
          <a:prstGeom prst="line">
            <a:avLst/>
          </a:prstGeom>
          <a:noFill/>
          <a:ln w="38100">
            <a:solidFill>
              <a:srgbClr val="000066"/>
            </a:solidFill>
            <a:round/>
            <a:headEnd/>
            <a:tailEnd/>
          </a:ln>
          <a:effectLst/>
        </p:spPr>
        <p:txBody>
          <a:bodyPr/>
          <a:lstStyle/>
          <a:p>
            <a:pPr>
              <a:defRPr/>
            </a:pPr>
            <a:endParaRPr lang="en-US" dirty="0">
              <a:cs typeface="+mn-cs"/>
            </a:endParaRPr>
          </a:p>
        </p:txBody>
      </p:sp>
      <p:sp>
        <p:nvSpPr>
          <p:cNvPr id="857095" name="Line 7"/>
          <p:cNvSpPr>
            <a:spLocks noChangeShapeType="1"/>
          </p:cNvSpPr>
          <p:nvPr/>
        </p:nvSpPr>
        <p:spPr bwMode="auto">
          <a:xfrm>
            <a:off x="2209800" y="1066800"/>
            <a:ext cx="5486400" cy="0"/>
          </a:xfrm>
          <a:prstGeom prst="line">
            <a:avLst/>
          </a:prstGeom>
          <a:noFill/>
          <a:ln w="38100">
            <a:solidFill>
              <a:srgbClr val="990000"/>
            </a:solidFill>
            <a:round/>
            <a:headEnd/>
            <a:tailEnd/>
          </a:ln>
          <a:effectLst/>
        </p:spPr>
        <p:txBody>
          <a:bodyPr/>
          <a:lstStyle/>
          <a:p>
            <a:pPr>
              <a:defRPr/>
            </a:pPr>
            <a:endParaRPr lang="en-US" dirty="0">
              <a:cs typeface="+mn-cs"/>
            </a:endParaRPr>
          </a:p>
        </p:txBody>
      </p:sp>
      <p:pic>
        <p:nvPicPr>
          <p:cNvPr id="2" name="Picture 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908966" y="128588"/>
            <a:ext cx="998194" cy="1102006"/>
          </a:xfrm>
          <a:prstGeom prst="rect">
            <a:avLst/>
          </a:prstGeom>
        </p:spPr>
      </p:pic>
      <p:sp>
        <p:nvSpPr>
          <p:cNvPr id="3" name="TextBox 2"/>
          <p:cNvSpPr txBox="1"/>
          <p:nvPr userDrawn="1"/>
        </p:nvSpPr>
        <p:spPr>
          <a:xfrm>
            <a:off x="2861953" y="0"/>
            <a:ext cx="3170712" cy="338554"/>
          </a:xfrm>
          <a:prstGeom prst="rect">
            <a:avLst/>
          </a:prstGeom>
          <a:noFill/>
        </p:spPr>
        <p:txBody>
          <a:bodyPr wrap="square" rtlCol="0">
            <a:spAutoFit/>
          </a:bodyPr>
          <a:lstStyle/>
          <a:p>
            <a:r>
              <a:rPr lang="en-US" sz="1600" dirty="0">
                <a:solidFill>
                  <a:srgbClr val="000099"/>
                </a:solidFill>
              </a:rPr>
              <a:t>UNCLASSIFIED/FOUO</a:t>
            </a:r>
          </a:p>
        </p:txBody>
      </p:sp>
    </p:spTree>
    <p:extLst>
      <p:ext uri="{BB962C8B-B14F-4D97-AF65-F5344CB8AC3E}">
        <p14:creationId xmlns:p14="http://schemas.microsoft.com/office/powerpoint/2010/main" val="2978539333"/>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 id="2147484209" r:id="rId14"/>
  </p:sldLayoutIdLst>
  <p:transition spd="med"/>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cs typeface="+mn-cs"/>
        </a:defRPr>
      </a:lvl3pPr>
      <a:lvl4pPr marL="1600200" indent="-228600" algn="l" rtl="0" eaLnBrk="0" fontAlgn="base" hangingPunct="0">
        <a:spcBef>
          <a:spcPct val="20000"/>
        </a:spcBef>
        <a:spcAft>
          <a:spcPct val="0"/>
        </a:spcAft>
        <a:buChar char="o"/>
        <a:defRPr sz="2000">
          <a:solidFill>
            <a:schemeClr val="tx1"/>
          </a:solidFill>
          <a:latin typeface="+mn-lt"/>
          <a:cs typeface="+mn-cs"/>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328613"/>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TITLE OF SLIDE</a:t>
            </a:r>
          </a:p>
        </p:txBody>
      </p:sp>
      <p:sp>
        <p:nvSpPr>
          <p:cNvPr id="1027" name="Rectangle 3"/>
          <p:cNvSpPr>
            <a:spLocks noGrp="1" noChangeArrowheads="1"/>
          </p:cNvSpPr>
          <p:nvPr>
            <p:ph type="body" idx="1"/>
          </p:nvPr>
        </p:nvSpPr>
        <p:spPr bwMode="auto">
          <a:xfrm>
            <a:off x="414338" y="1371600"/>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4" descr="3D NPC 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 y="128588"/>
            <a:ext cx="14478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Line 6"/>
          <p:cNvSpPr>
            <a:spLocks noChangeShapeType="1"/>
          </p:cNvSpPr>
          <p:nvPr/>
        </p:nvSpPr>
        <p:spPr bwMode="auto">
          <a:xfrm>
            <a:off x="1828800" y="990600"/>
            <a:ext cx="5486400" cy="0"/>
          </a:xfrm>
          <a:prstGeom prst="line">
            <a:avLst/>
          </a:prstGeom>
          <a:noFill/>
          <a:ln w="38100">
            <a:solidFill>
              <a:srgbClr val="000066"/>
            </a:solidFill>
            <a:round/>
            <a:headEnd/>
            <a:tailEnd/>
          </a:ln>
          <a:extLst>
            <a:ext uri="{909E8E84-426E-40DD-AFC4-6F175D3DCCD1}">
              <a14:hiddenFill xmlns:a14="http://schemas.microsoft.com/office/drawing/2010/main">
                <a:noFill/>
              </a14:hiddenFill>
            </a:ext>
          </a:extLst>
        </p:spPr>
        <p:txBody>
          <a:bodyPr/>
          <a:lstStyle/>
          <a:p>
            <a:pPr algn="l" eaLnBrk="1" hangingPunct="1"/>
            <a:endParaRPr lang="en-US" sz="2400" b="0" i="0">
              <a:solidFill>
                <a:srgbClr val="000000"/>
              </a:solidFill>
              <a:cs typeface="Times New Roman" pitchFamily="18" charset="0"/>
            </a:endParaRPr>
          </a:p>
        </p:txBody>
      </p:sp>
      <p:sp>
        <p:nvSpPr>
          <p:cNvPr id="1030" name="Line 7"/>
          <p:cNvSpPr>
            <a:spLocks noChangeShapeType="1"/>
          </p:cNvSpPr>
          <p:nvPr/>
        </p:nvSpPr>
        <p:spPr bwMode="auto">
          <a:xfrm>
            <a:off x="2209800" y="1066800"/>
            <a:ext cx="5486400" cy="0"/>
          </a:xfrm>
          <a:prstGeom prst="line">
            <a:avLst/>
          </a:prstGeom>
          <a:noFill/>
          <a:ln w="38100">
            <a:solidFill>
              <a:srgbClr val="990000"/>
            </a:solidFill>
            <a:round/>
            <a:headEnd/>
            <a:tailEnd/>
          </a:ln>
          <a:extLst>
            <a:ext uri="{909E8E84-426E-40DD-AFC4-6F175D3DCCD1}">
              <a14:hiddenFill xmlns:a14="http://schemas.microsoft.com/office/drawing/2010/main">
                <a:noFill/>
              </a14:hiddenFill>
            </a:ext>
          </a:extLst>
        </p:spPr>
        <p:txBody>
          <a:bodyPr/>
          <a:lstStyle/>
          <a:p>
            <a:pPr algn="l" eaLnBrk="1" hangingPunct="1"/>
            <a:endParaRPr lang="en-US" sz="2400" b="0" i="0">
              <a:solidFill>
                <a:srgbClr val="000000"/>
              </a:solidFill>
              <a:cs typeface="Times New Roman" pitchFamily="18" charset="0"/>
            </a:endParaRPr>
          </a:p>
        </p:txBody>
      </p:sp>
      <p:pic>
        <p:nvPicPr>
          <p:cNvPr id="1031" name="Picture 1"/>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908925" y="128588"/>
            <a:ext cx="9985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Box 2"/>
          <p:cNvSpPr txBox="1">
            <a:spLocks noChangeArrowheads="1"/>
          </p:cNvSpPr>
          <p:nvPr userDrawn="1"/>
        </p:nvSpPr>
        <p:spPr bwMode="auto">
          <a:xfrm>
            <a:off x="2982913" y="-38100"/>
            <a:ext cx="31702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defRPr/>
            </a:pPr>
            <a:r>
              <a:rPr lang="en-US" altLang="en-US" sz="1600" b="0" i="0" dirty="0">
                <a:solidFill>
                  <a:srgbClr val="000099"/>
                </a:solidFill>
              </a:rPr>
              <a:t>UNCLASSIFIED/FOUO</a:t>
            </a:r>
          </a:p>
        </p:txBody>
      </p:sp>
    </p:spTree>
    <p:extLst>
      <p:ext uri="{BB962C8B-B14F-4D97-AF65-F5344CB8AC3E}">
        <p14:creationId xmlns:p14="http://schemas.microsoft.com/office/powerpoint/2010/main" val="1871955618"/>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Lst>
  <p:transition spd="med"/>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cs typeface="+mn-cs"/>
        </a:defRPr>
      </a:lvl3pPr>
      <a:lvl4pPr marL="1600200" indent="-228600" algn="l" rtl="0" eaLnBrk="0" fontAlgn="base" hangingPunct="0">
        <a:spcBef>
          <a:spcPct val="20000"/>
        </a:spcBef>
        <a:spcAft>
          <a:spcPct val="0"/>
        </a:spcAft>
        <a:buChar char="o"/>
        <a:defRPr sz="2000">
          <a:solidFill>
            <a:schemeClr val="tx1"/>
          </a:solidFill>
          <a:latin typeface="+mn-lt"/>
          <a:cs typeface="+mn-cs"/>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81000" y="328613"/>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TITLE OF SLIDE</a:t>
            </a:r>
          </a:p>
        </p:txBody>
      </p:sp>
      <p:sp>
        <p:nvSpPr>
          <p:cNvPr id="6147" name="Rectangle 3"/>
          <p:cNvSpPr>
            <a:spLocks noGrp="1" noChangeArrowheads="1"/>
          </p:cNvSpPr>
          <p:nvPr>
            <p:ph type="body" idx="1"/>
          </p:nvPr>
        </p:nvSpPr>
        <p:spPr bwMode="auto">
          <a:xfrm>
            <a:off x="414338" y="13716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148" name="Picture 4" descr="3D NPC Logo"/>
          <p:cNvPicPr>
            <a:picLocks noChangeAspect="1" noChangeArrowheads="1"/>
          </p:cNvPicPr>
          <p:nvPr/>
        </p:nvPicPr>
        <p:blipFill>
          <a:blip r:embed="rId12" cstate="print"/>
          <a:srcRect/>
          <a:stretch>
            <a:fillRect/>
          </a:stretch>
        </p:blipFill>
        <p:spPr bwMode="auto">
          <a:xfrm>
            <a:off x="152400" y="128588"/>
            <a:ext cx="1447800" cy="938212"/>
          </a:xfrm>
          <a:prstGeom prst="rect">
            <a:avLst/>
          </a:prstGeom>
          <a:noFill/>
          <a:ln w="9525">
            <a:noFill/>
            <a:miter lim="800000"/>
            <a:headEnd/>
            <a:tailEnd/>
          </a:ln>
        </p:spPr>
      </p:pic>
      <p:sp>
        <p:nvSpPr>
          <p:cNvPr id="857094" name="Line 6"/>
          <p:cNvSpPr>
            <a:spLocks noChangeShapeType="1"/>
          </p:cNvSpPr>
          <p:nvPr/>
        </p:nvSpPr>
        <p:spPr bwMode="auto">
          <a:xfrm>
            <a:off x="1828800" y="990600"/>
            <a:ext cx="5486400" cy="0"/>
          </a:xfrm>
          <a:prstGeom prst="line">
            <a:avLst/>
          </a:prstGeom>
          <a:noFill/>
          <a:ln w="38100">
            <a:solidFill>
              <a:srgbClr val="000066"/>
            </a:solidFill>
            <a:round/>
            <a:headEnd/>
            <a:tailEnd/>
          </a:ln>
          <a:effectLst/>
        </p:spPr>
        <p:txBody>
          <a:bodyPr/>
          <a:lstStyle/>
          <a:p>
            <a:pPr>
              <a:defRPr/>
            </a:pPr>
            <a:endParaRPr lang="en-US" dirty="0">
              <a:cs typeface="+mn-cs"/>
            </a:endParaRPr>
          </a:p>
        </p:txBody>
      </p:sp>
      <p:sp>
        <p:nvSpPr>
          <p:cNvPr id="857095" name="Line 7"/>
          <p:cNvSpPr>
            <a:spLocks noChangeShapeType="1"/>
          </p:cNvSpPr>
          <p:nvPr/>
        </p:nvSpPr>
        <p:spPr bwMode="auto">
          <a:xfrm>
            <a:off x="2209800" y="1066800"/>
            <a:ext cx="5486400" cy="0"/>
          </a:xfrm>
          <a:prstGeom prst="line">
            <a:avLst/>
          </a:prstGeom>
          <a:noFill/>
          <a:ln w="38100">
            <a:solidFill>
              <a:srgbClr val="990000"/>
            </a:solidFill>
            <a:round/>
            <a:headEnd/>
            <a:tailEnd/>
          </a:ln>
          <a:effectLst/>
        </p:spPr>
        <p:txBody>
          <a:bodyPr/>
          <a:lstStyle/>
          <a:p>
            <a:pPr>
              <a:defRPr/>
            </a:pPr>
            <a:endParaRPr lang="en-US" dirty="0">
              <a:cs typeface="+mn-cs"/>
            </a:endParaRPr>
          </a:p>
        </p:txBody>
      </p:sp>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908966" y="128588"/>
            <a:ext cx="998194" cy="1102006"/>
          </a:xfrm>
          <a:prstGeom prst="rect">
            <a:avLst/>
          </a:prstGeom>
        </p:spPr>
      </p:pic>
      <p:sp>
        <p:nvSpPr>
          <p:cNvPr id="3" name="TextBox 2"/>
          <p:cNvSpPr txBox="1"/>
          <p:nvPr userDrawn="1"/>
        </p:nvSpPr>
        <p:spPr>
          <a:xfrm>
            <a:off x="2861953" y="0"/>
            <a:ext cx="3170712" cy="338554"/>
          </a:xfrm>
          <a:prstGeom prst="rect">
            <a:avLst/>
          </a:prstGeom>
          <a:noFill/>
        </p:spPr>
        <p:txBody>
          <a:bodyPr wrap="square" rtlCol="0">
            <a:spAutoFit/>
          </a:bodyPr>
          <a:lstStyle/>
          <a:p>
            <a:r>
              <a:rPr lang="en-US" sz="1600" dirty="0">
                <a:solidFill>
                  <a:srgbClr val="000099"/>
                </a:solidFill>
              </a:rPr>
              <a:t>UNCLASSIFIED/FOUO</a:t>
            </a:r>
          </a:p>
        </p:txBody>
      </p:sp>
      <p:sp>
        <p:nvSpPr>
          <p:cNvPr id="5" name="TextBox 4"/>
          <p:cNvSpPr txBox="1"/>
          <p:nvPr userDrawn="1"/>
        </p:nvSpPr>
        <p:spPr>
          <a:xfrm>
            <a:off x="8520112" y="6486525"/>
            <a:ext cx="581025" cy="276999"/>
          </a:xfrm>
          <a:prstGeom prst="rect">
            <a:avLst/>
          </a:prstGeom>
          <a:noFill/>
        </p:spPr>
        <p:txBody>
          <a:bodyPr wrap="square" rtlCol="0">
            <a:spAutoFit/>
          </a:bodyPr>
          <a:lstStyle/>
          <a:p>
            <a:fld id="{700484DD-BB03-4542-8D69-C3621E4C0AEE}" type="slidenum">
              <a:rPr lang="en-US" sz="1200" b="0" i="0" smtClean="0">
                <a:solidFill>
                  <a:schemeClr val="tx1"/>
                </a:solidFill>
                <a:latin typeface="+mn-lt"/>
              </a:rPr>
              <a:t>‹#›</a:t>
            </a:fld>
            <a:endParaRPr lang="en-US" sz="1200" b="0" i="0" dirty="0">
              <a:solidFill>
                <a:schemeClr val="tx1"/>
              </a:solidFill>
              <a:latin typeface="+mn-lt"/>
            </a:endParaRPr>
          </a:p>
        </p:txBody>
      </p:sp>
    </p:spTree>
    <p:extLst>
      <p:ext uri="{BB962C8B-B14F-4D97-AF65-F5344CB8AC3E}">
        <p14:creationId xmlns:p14="http://schemas.microsoft.com/office/powerpoint/2010/main" val="2039513049"/>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Lst>
  <p:transition spd="med"/>
  <p:hf hdr="0" ft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Font typeface="Wingdings" pitchFamily="2" charset="2"/>
        <a:buChar char="Ø"/>
        <a:defRPr sz="1800">
          <a:solidFill>
            <a:schemeClr val="tx1"/>
          </a:solidFill>
          <a:latin typeface="+mn-lt"/>
          <a:cs typeface="+mn-cs"/>
        </a:defRPr>
      </a:lvl3pPr>
      <a:lvl4pPr marL="1600200" indent="-228600" algn="l" rtl="0" eaLnBrk="0" fontAlgn="base" hangingPunct="0">
        <a:spcBef>
          <a:spcPct val="20000"/>
        </a:spcBef>
        <a:spcAft>
          <a:spcPct val="0"/>
        </a:spcAft>
        <a:buChar char="o"/>
        <a:defRPr sz="1600">
          <a:solidFill>
            <a:schemeClr val="tx1"/>
          </a:solidFill>
          <a:latin typeface="+mn-lt"/>
          <a:cs typeface="+mn-cs"/>
        </a:defRPr>
      </a:lvl4pPr>
      <a:lvl5pPr marL="2057400" indent="-228600" algn="l" rtl="0" eaLnBrk="0" fontAlgn="base" hangingPunct="0">
        <a:spcBef>
          <a:spcPct val="20000"/>
        </a:spcBef>
        <a:spcAft>
          <a:spcPct val="0"/>
        </a:spcAft>
        <a:buFont typeface="Wingdings" pitchFamily="2" charset="2"/>
        <a:buChar char="§"/>
        <a:defRPr sz="1600">
          <a:solidFill>
            <a:schemeClr val="tx1"/>
          </a:solidFill>
          <a:latin typeface="+mn-lt"/>
          <a:cs typeface="+mn-cs"/>
        </a:defRPr>
      </a:lvl5pPr>
      <a:lvl6pPr marL="2514600" indent="-228600" algn="l" rtl="0" fontAlgn="base">
        <a:spcBef>
          <a:spcPct val="20000"/>
        </a:spcBef>
        <a:spcAft>
          <a:spcPct val="0"/>
        </a:spcAft>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81000" y="328613"/>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TITLE OF SLIDE</a:t>
            </a:r>
          </a:p>
        </p:txBody>
      </p:sp>
      <p:sp>
        <p:nvSpPr>
          <p:cNvPr id="6147" name="Rectangle 3"/>
          <p:cNvSpPr>
            <a:spLocks noGrp="1" noChangeArrowheads="1"/>
          </p:cNvSpPr>
          <p:nvPr>
            <p:ph type="body" idx="1"/>
          </p:nvPr>
        </p:nvSpPr>
        <p:spPr bwMode="auto">
          <a:xfrm>
            <a:off x="414338" y="13716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148" name="Picture 4" descr="3D NPC Logo"/>
          <p:cNvPicPr>
            <a:picLocks noChangeAspect="1" noChangeArrowheads="1"/>
          </p:cNvPicPr>
          <p:nvPr/>
        </p:nvPicPr>
        <p:blipFill>
          <a:blip r:embed="rId15" cstate="print"/>
          <a:srcRect/>
          <a:stretch>
            <a:fillRect/>
          </a:stretch>
        </p:blipFill>
        <p:spPr bwMode="auto">
          <a:xfrm>
            <a:off x="152400" y="128588"/>
            <a:ext cx="1447800" cy="938212"/>
          </a:xfrm>
          <a:prstGeom prst="rect">
            <a:avLst/>
          </a:prstGeom>
          <a:noFill/>
          <a:ln w="9525">
            <a:noFill/>
            <a:miter lim="800000"/>
            <a:headEnd/>
            <a:tailEnd/>
          </a:ln>
        </p:spPr>
      </p:pic>
      <p:sp>
        <p:nvSpPr>
          <p:cNvPr id="857094" name="Line 6"/>
          <p:cNvSpPr>
            <a:spLocks noChangeShapeType="1"/>
          </p:cNvSpPr>
          <p:nvPr/>
        </p:nvSpPr>
        <p:spPr bwMode="auto">
          <a:xfrm>
            <a:off x="1828800" y="990600"/>
            <a:ext cx="5486400" cy="0"/>
          </a:xfrm>
          <a:prstGeom prst="line">
            <a:avLst/>
          </a:prstGeom>
          <a:noFill/>
          <a:ln w="38100">
            <a:solidFill>
              <a:srgbClr val="000066"/>
            </a:solidFill>
            <a:round/>
            <a:headEnd/>
            <a:tailEnd/>
          </a:ln>
          <a:effectLst/>
        </p:spPr>
        <p:txBody>
          <a:bodyPr/>
          <a:lstStyle/>
          <a:p>
            <a:pPr>
              <a:defRPr/>
            </a:pPr>
            <a:endParaRPr lang="en-US" dirty="0">
              <a:cs typeface="+mn-cs"/>
            </a:endParaRPr>
          </a:p>
        </p:txBody>
      </p:sp>
      <p:sp>
        <p:nvSpPr>
          <p:cNvPr id="857095" name="Line 7"/>
          <p:cNvSpPr>
            <a:spLocks noChangeShapeType="1"/>
          </p:cNvSpPr>
          <p:nvPr/>
        </p:nvSpPr>
        <p:spPr bwMode="auto">
          <a:xfrm>
            <a:off x="2209800" y="1066800"/>
            <a:ext cx="5486400" cy="0"/>
          </a:xfrm>
          <a:prstGeom prst="line">
            <a:avLst/>
          </a:prstGeom>
          <a:noFill/>
          <a:ln w="38100">
            <a:solidFill>
              <a:srgbClr val="990000"/>
            </a:solidFill>
            <a:round/>
            <a:headEnd/>
            <a:tailEnd/>
          </a:ln>
          <a:effectLst/>
        </p:spPr>
        <p:txBody>
          <a:bodyPr/>
          <a:lstStyle/>
          <a:p>
            <a:pPr>
              <a:defRPr/>
            </a:pPr>
            <a:endParaRPr lang="en-US" dirty="0">
              <a:cs typeface="+mn-cs"/>
            </a:endParaRPr>
          </a:p>
        </p:txBody>
      </p:sp>
      <p:pic>
        <p:nvPicPr>
          <p:cNvPr id="2" name="Picture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908966" y="128588"/>
            <a:ext cx="998194" cy="1102006"/>
          </a:xfrm>
          <a:prstGeom prst="rect">
            <a:avLst/>
          </a:prstGeom>
        </p:spPr>
      </p:pic>
      <p:sp>
        <p:nvSpPr>
          <p:cNvPr id="3" name="TextBox 2"/>
          <p:cNvSpPr txBox="1"/>
          <p:nvPr userDrawn="1"/>
        </p:nvSpPr>
        <p:spPr>
          <a:xfrm>
            <a:off x="2861953" y="0"/>
            <a:ext cx="3170712" cy="338554"/>
          </a:xfrm>
          <a:prstGeom prst="rect">
            <a:avLst/>
          </a:prstGeom>
          <a:noFill/>
        </p:spPr>
        <p:txBody>
          <a:bodyPr wrap="square" rtlCol="0">
            <a:spAutoFit/>
          </a:bodyPr>
          <a:lstStyle/>
          <a:p>
            <a:r>
              <a:rPr lang="en-US" sz="1600" dirty="0">
                <a:solidFill>
                  <a:srgbClr val="000099"/>
                </a:solidFill>
              </a:rPr>
              <a:t>UNCLASSIFIED/FOUO</a:t>
            </a:r>
          </a:p>
        </p:txBody>
      </p:sp>
    </p:spTree>
    <p:extLst>
      <p:ext uri="{BB962C8B-B14F-4D97-AF65-F5344CB8AC3E}">
        <p14:creationId xmlns:p14="http://schemas.microsoft.com/office/powerpoint/2010/main" val="1394447833"/>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47" r:id="rId12"/>
    <p:sldLayoutId id="2147484249" r:id="rId13"/>
  </p:sldLayoutIdLst>
  <p:transition spd="med"/>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cs typeface="+mn-cs"/>
        </a:defRPr>
      </a:lvl3pPr>
      <a:lvl4pPr marL="1600200" indent="-228600" algn="l" rtl="0" eaLnBrk="0" fontAlgn="base" hangingPunct="0">
        <a:spcBef>
          <a:spcPct val="20000"/>
        </a:spcBef>
        <a:spcAft>
          <a:spcPct val="0"/>
        </a:spcAft>
        <a:buChar char="o"/>
        <a:defRPr sz="2000">
          <a:solidFill>
            <a:schemeClr val="tx1"/>
          </a:solidFill>
          <a:latin typeface="+mn-lt"/>
          <a:cs typeface="+mn-cs"/>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81000" y="328613"/>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TITLE OF SLIDE</a:t>
            </a:r>
          </a:p>
        </p:txBody>
      </p:sp>
      <p:sp>
        <p:nvSpPr>
          <p:cNvPr id="6147" name="Rectangle 3"/>
          <p:cNvSpPr>
            <a:spLocks noGrp="1" noChangeArrowheads="1"/>
          </p:cNvSpPr>
          <p:nvPr>
            <p:ph type="body" idx="1"/>
          </p:nvPr>
        </p:nvSpPr>
        <p:spPr bwMode="auto">
          <a:xfrm>
            <a:off x="414338" y="13716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6148" name="Picture 4" descr="3D NPC Logo"/>
          <p:cNvPicPr>
            <a:picLocks noChangeAspect="1" noChangeArrowheads="1"/>
          </p:cNvPicPr>
          <p:nvPr/>
        </p:nvPicPr>
        <p:blipFill>
          <a:blip r:embed="rId17" cstate="print"/>
          <a:srcRect/>
          <a:stretch>
            <a:fillRect/>
          </a:stretch>
        </p:blipFill>
        <p:spPr bwMode="auto">
          <a:xfrm>
            <a:off x="152400" y="128588"/>
            <a:ext cx="1447800" cy="938212"/>
          </a:xfrm>
          <a:prstGeom prst="rect">
            <a:avLst/>
          </a:prstGeom>
          <a:noFill/>
          <a:ln w="9525">
            <a:noFill/>
            <a:miter lim="800000"/>
            <a:headEnd/>
            <a:tailEnd/>
          </a:ln>
        </p:spPr>
      </p:pic>
      <p:sp>
        <p:nvSpPr>
          <p:cNvPr id="857094" name="Line 6"/>
          <p:cNvSpPr>
            <a:spLocks noChangeShapeType="1"/>
          </p:cNvSpPr>
          <p:nvPr/>
        </p:nvSpPr>
        <p:spPr bwMode="auto">
          <a:xfrm>
            <a:off x="1828800" y="990600"/>
            <a:ext cx="5486400" cy="0"/>
          </a:xfrm>
          <a:prstGeom prst="line">
            <a:avLst/>
          </a:prstGeom>
          <a:noFill/>
          <a:ln w="38100">
            <a:solidFill>
              <a:srgbClr val="000066"/>
            </a:solidFill>
            <a:round/>
            <a:headEnd/>
            <a:tailEnd/>
          </a:ln>
          <a:effectLst/>
        </p:spPr>
        <p:txBody>
          <a:bodyPr/>
          <a:lstStyle/>
          <a:p>
            <a:pPr>
              <a:defRPr/>
            </a:pPr>
            <a:endParaRPr lang="en-US" dirty="0">
              <a:cs typeface="+mn-cs"/>
            </a:endParaRPr>
          </a:p>
        </p:txBody>
      </p:sp>
      <p:sp>
        <p:nvSpPr>
          <p:cNvPr id="857095" name="Line 7"/>
          <p:cNvSpPr>
            <a:spLocks noChangeShapeType="1"/>
          </p:cNvSpPr>
          <p:nvPr/>
        </p:nvSpPr>
        <p:spPr bwMode="auto">
          <a:xfrm>
            <a:off x="2209800" y="1066800"/>
            <a:ext cx="5486400" cy="0"/>
          </a:xfrm>
          <a:prstGeom prst="line">
            <a:avLst/>
          </a:prstGeom>
          <a:noFill/>
          <a:ln w="38100">
            <a:solidFill>
              <a:srgbClr val="990000"/>
            </a:solidFill>
            <a:round/>
            <a:headEnd/>
            <a:tailEnd/>
          </a:ln>
          <a:effectLst/>
        </p:spPr>
        <p:txBody>
          <a:bodyPr/>
          <a:lstStyle/>
          <a:p>
            <a:pPr>
              <a:defRPr/>
            </a:pPr>
            <a:endParaRPr lang="en-US" dirty="0">
              <a:cs typeface="+mn-cs"/>
            </a:endParaRPr>
          </a:p>
        </p:txBody>
      </p:sp>
      <p:pic>
        <p:nvPicPr>
          <p:cNvPr id="2" name="Picture 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908966" y="128588"/>
            <a:ext cx="998194" cy="1102006"/>
          </a:xfrm>
          <a:prstGeom prst="rect">
            <a:avLst/>
          </a:prstGeom>
        </p:spPr>
      </p:pic>
      <p:sp>
        <p:nvSpPr>
          <p:cNvPr id="3" name="TextBox 2"/>
          <p:cNvSpPr txBox="1"/>
          <p:nvPr userDrawn="1"/>
        </p:nvSpPr>
        <p:spPr>
          <a:xfrm>
            <a:off x="2861953" y="0"/>
            <a:ext cx="3170712" cy="338554"/>
          </a:xfrm>
          <a:prstGeom prst="rect">
            <a:avLst/>
          </a:prstGeom>
          <a:noFill/>
        </p:spPr>
        <p:txBody>
          <a:bodyPr wrap="square" rtlCol="0">
            <a:spAutoFit/>
          </a:bodyPr>
          <a:lstStyle/>
          <a:p>
            <a:r>
              <a:rPr lang="en-US" sz="1600" dirty="0" smtClean="0">
                <a:solidFill>
                  <a:srgbClr val="000099"/>
                </a:solidFill>
              </a:rPr>
              <a:t>UNCLASSIFIED/FOUO</a:t>
            </a:r>
            <a:endParaRPr lang="en-US" sz="1600" dirty="0">
              <a:solidFill>
                <a:srgbClr val="000099"/>
              </a:solidFill>
            </a:endParaRPr>
          </a:p>
        </p:txBody>
      </p:sp>
      <p:sp>
        <p:nvSpPr>
          <p:cNvPr id="5"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443200027"/>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 id="2147484262" r:id="rId12"/>
    <p:sldLayoutId id="2147484263" r:id="rId13"/>
    <p:sldLayoutId id="2147484266" r:id="rId14"/>
    <p:sldLayoutId id="2147484267" r:id="rId15"/>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cs typeface="+mn-cs"/>
        </a:defRPr>
      </a:lvl3pPr>
      <a:lvl4pPr marL="1600200" indent="-228600" algn="l" rtl="0" eaLnBrk="0" fontAlgn="base" hangingPunct="0">
        <a:spcBef>
          <a:spcPct val="20000"/>
        </a:spcBef>
        <a:spcAft>
          <a:spcPct val="0"/>
        </a:spcAft>
        <a:buChar char="o"/>
        <a:defRPr sz="2000">
          <a:solidFill>
            <a:schemeClr val="tx1"/>
          </a:solidFill>
          <a:latin typeface="+mn-lt"/>
          <a:cs typeface="+mn-cs"/>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81000" y="328613"/>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TITLE OF SLIDE</a:t>
            </a:r>
          </a:p>
        </p:txBody>
      </p:sp>
      <p:sp>
        <p:nvSpPr>
          <p:cNvPr id="6147" name="Rectangle 3"/>
          <p:cNvSpPr>
            <a:spLocks noGrp="1" noChangeArrowheads="1"/>
          </p:cNvSpPr>
          <p:nvPr>
            <p:ph type="body" idx="1"/>
          </p:nvPr>
        </p:nvSpPr>
        <p:spPr bwMode="auto">
          <a:xfrm>
            <a:off x="414338" y="13716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6148" name="Picture 4" descr="3D NPC Logo"/>
          <p:cNvPicPr>
            <a:picLocks noChangeAspect="1" noChangeArrowheads="1"/>
          </p:cNvPicPr>
          <p:nvPr/>
        </p:nvPicPr>
        <p:blipFill>
          <a:blip r:embed="rId16" cstate="print"/>
          <a:srcRect/>
          <a:stretch>
            <a:fillRect/>
          </a:stretch>
        </p:blipFill>
        <p:spPr bwMode="auto">
          <a:xfrm>
            <a:off x="152400" y="128588"/>
            <a:ext cx="1447800" cy="938212"/>
          </a:xfrm>
          <a:prstGeom prst="rect">
            <a:avLst/>
          </a:prstGeom>
          <a:noFill/>
          <a:ln w="9525">
            <a:noFill/>
            <a:miter lim="800000"/>
            <a:headEnd/>
            <a:tailEnd/>
          </a:ln>
        </p:spPr>
      </p:pic>
      <p:sp>
        <p:nvSpPr>
          <p:cNvPr id="857094" name="Line 6"/>
          <p:cNvSpPr>
            <a:spLocks noChangeShapeType="1"/>
          </p:cNvSpPr>
          <p:nvPr/>
        </p:nvSpPr>
        <p:spPr bwMode="auto">
          <a:xfrm>
            <a:off x="1828800" y="990600"/>
            <a:ext cx="5486400" cy="0"/>
          </a:xfrm>
          <a:prstGeom prst="line">
            <a:avLst/>
          </a:prstGeom>
          <a:noFill/>
          <a:ln w="38100">
            <a:solidFill>
              <a:srgbClr val="000066"/>
            </a:solidFill>
            <a:round/>
            <a:headEnd/>
            <a:tailEnd/>
          </a:ln>
          <a:effectLst/>
        </p:spPr>
        <p:txBody>
          <a:bodyPr/>
          <a:lstStyle/>
          <a:p>
            <a:pPr>
              <a:defRPr/>
            </a:pPr>
            <a:endParaRPr lang="en-US" dirty="0">
              <a:cs typeface="+mn-cs"/>
            </a:endParaRPr>
          </a:p>
        </p:txBody>
      </p:sp>
      <p:sp>
        <p:nvSpPr>
          <p:cNvPr id="857095" name="Line 7"/>
          <p:cNvSpPr>
            <a:spLocks noChangeShapeType="1"/>
          </p:cNvSpPr>
          <p:nvPr/>
        </p:nvSpPr>
        <p:spPr bwMode="auto">
          <a:xfrm>
            <a:off x="2209800" y="1066800"/>
            <a:ext cx="5486400" cy="0"/>
          </a:xfrm>
          <a:prstGeom prst="line">
            <a:avLst/>
          </a:prstGeom>
          <a:noFill/>
          <a:ln w="38100">
            <a:solidFill>
              <a:srgbClr val="990000"/>
            </a:solidFill>
            <a:round/>
            <a:headEnd/>
            <a:tailEnd/>
          </a:ln>
          <a:effectLst/>
        </p:spPr>
        <p:txBody>
          <a:bodyPr/>
          <a:lstStyle/>
          <a:p>
            <a:pPr>
              <a:defRPr/>
            </a:pPr>
            <a:endParaRPr lang="en-US" dirty="0">
              <a:cs typeface="+mn-cs"/>
            </a:endParaRPr>
          </a:p>
        </p:txBody>
      </p:sp>
      <p:pic>
        <p:nvPicPr>
          <p:cNvPr id="2" name="Picture 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908966" y="128588"/>
            <a:ext cx="998194" cy="1102006"/>
          </a:xfrm>
          <a:prstGeom prst="rect">
            <a:avLst/>
          </a:prstGeom>
        </p:spPr>
      </p:pic>
      <p:sp>
        <p:nvSpPr>
          <p:cNvPr id="3" name="TextBox 2"/>
          <p:cNvSpPr txBox="1"/>
          <p:nvPr userDrawn="1"/>
        </p:nvSpPr>
        <p:spPr>
          <a:xfrm>
            <a:off x="2861953" y="0"/>
            <a:ext cx="3170712" cy="338554"/>
          </a:xfrm>
          <a:prstGeom prst="rect">
            <a:avLst/>
          </a:prstGeom>
          <a:noFill/>
        </p:spPr>
        <p:txBody>
          <a:bodyPr wrap="square" rtlCol="0">
            <a:spAutoFit/>
          </a:bodyPr>
          <a:lstStyle/>
          <a:p>
            <a:r>
              <a:rPr lang="en-US" sz="1600" dirty="0" smtClean="0">
                <a:solidFill>
                  <a:srgbClr val="000099"/>
                </a:solidFill>
              </a:rPr>
              <a:t>UNCLASSIFIED/FOUO</a:t>
            </a:r>
            <a:endParaRPr lang="en-US" sz="1600" dirty="0">
              <a:solidFill>
                <a:srgbClr val="000099"/>
              </a:solidFill>
            </a:endParaRPr>
          </a:p>
        </p:txBody>
      </p:sp>
    </p:spTree>
    <p:extLst>
      <p:ext uri="{BB962C8B-B14F-4D97-AF65-F5344CB8AC3E}">
        <p14:creationId xmlns:p14="http://schemas.microsoft.com/office/powerpoint/2010/main" val="2621442106"/>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 id="2147484281" r:id="rId13"/>
    <p:sldLayoutId id="2147484282" r:id="rId14"/>
  </p:sldLayoutIdLst>
  <p:transition spd="med"/>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cs typeface="+mn-cs"/>
        </a:defRPr>
      </a:lvl3pPr>
      <a:lvl4pPr marL="1600200" indent="-228600" algn="l" rtl="0" eaLnBrk="0" fontAlgn="base" hangingPunct="0">
        <a:spcBef>
          <a:spcPct val="20000"/>
        </a:spcBef>
        <a:spcAft>
          <a:spcPct val="0"/>
        </a:spcAft>
        <a:buChar char="o"/>
        <a:defRPr sz="2000">
          <a:solidFill>
            <a:schemeClr val="tx1"/>
          </a:solidFill>
          <a:latin typeface="+mn-lt"/>
          <a:cs typeface="+mn-cs"/>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81000" y="328613"/>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TITLE OF SLIDE</a:t>
            </a:r>
          </a:p>
        </p:txBody>
      </p:sp>
      <p:sp>
        <p:nvSpPr>
          <p:cNvPr id="6147" name="Rectangle 3"/>
          <p:cNvSpPr>
            <a:spLocks noGrp="1" noChangeArrowheads="1"/>
          </p:cNvSpPr>
          <p:nvPr>
            <p:ph type="body" idx="1"/>
          </p:nvPr>
        </p:nvSpPr>
        <p:spPr bwMode="auto">
          <a:xfrm>
            <a:off x="414338" y="13716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6148" name="Picture 4" descr="3D NPC Logo"/>
          <p:cNvPicPr>
            <a:picLocks noChangeAspect="1" noChangeArrowheads="1"/>
          </p:cNvPicPr>
          <p:nvPr/>
        </p:nvPicPr>
        <p:blipFill>
          <a:blip r:embed="rId17" cstate="print"/>
          <a:srcRect/>
          <a:stretch>
            <a:fillRect/>
          </a:stretch>
        </p:blipFill>
        <p:spPr bwMode="auto">
          <a:xfrm>
            <a:off x="152400" y="128588"/>
            <a:ext cx="1447800" cy="938212"/>
          </a:xfrm>
          <a:prstGeom prst="rect">
            <a:avLst/>
          </a:prstGeom>
          <a:noFill/>
          <a:ln w="9525">
            <a:noFill/>
            <a:miter lim="800000"/>
            <a:headEnd/>
            <a:tailEnd/>
          </a:ln>
        </p:spPr>
      </p:pic>
      <p:sp>
        <p:nvSpPr>
          <p:cNvPr id="857094" name="Line 6"/>
          <p:cNvSpPr>
            <a:spLocks noChangeShapeType="1"/>
          </p:cNvSpPr>
          <p:nvPr/>
        </p:nvSpPr>
        <p:spPr bwMode="auto">
          <a:xfrm>
            <a:off x="1828800" y="990600"/>
            <a:ext cx="5486400" cy="0"/>
          </a:xfrm>
          <a:prstGeom prst="line">
            <a:avLst/>
          </a:prstGeom>
          <a:noFill/>
          <a:ln w="38100">
            <a:solidFill>
              <a:srgbClr val="000066"/>
            </a:solidFill>
            <a:round/>
            <a:headEnd/>
            <a:tailEnd/>
          </a:ln>
          <a:effectLst/>
        </p:spPr>
        <p:txBody>
          <a:bodyPr/>
          <a:lstStyle/>
          <a:p>
            <a:pPr>
              <a:defRPr/>
            </a:pPr>
            <a:endParaRPr lang="en-US" dirty="0">
              <a:cs typeface="+mn-cs"/>
            </a:endParaRPr>
          </a:p>
        </p:txBody>
      </p:sp>
      <p:sp>
        <p:nvSpPr>
          <p:cNvPr id="857095" name="Line 7"/>
          <p:cNvSpPr>
            <a:spLocks noChangeShapeType="1"/>
          </p:cNvSpPr>
          <p:nvPr/>
        </p:nvSpPr>
        <p:spPr bwMode="auto">
          <a:xfrm>
            <a:off x="2209800" y="1066800"/>
            <a:ext cx="5486400" cy="0"/>
          </a:xfrm>
          <a:prstGeom prst="line">
            <a:avLst/>
          </a:prstGeom>
          <a:noFill/>
          <a:ln w="38100">
            <a:solidFill>
              <a:srgbClr val="990000"/>
            </a:solidFill>
            <a:round/>
            <a:headEnd/>
            <a:tailEnd/>
          </a:ln>
          <a:effectLst/>
        </p:spPr>
        <p:txBody>
          <a:bodyPr/>
          <a:lstStyle/>
          <a:p>
            <a:pPr>
              <a:defRPr/>
            </a:pPr>
            <a:endParaRPr lang="en-US" dirty="0">
              <a:cs typeface="+mn-cs"/>
            </a:endParaRPr>
          </a:p>
        </p:txBody>
      </p:sp>
      <p:pic>
        <p:nvPicPr>
          <p:cNvPr id="2" name="Picture 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908966" y="128588"/>
            <a:ext cx="998194" cy="1102006"/>
          </a:xfrm>
          <a:prstGeom prst="rect">
            <a:avLst/>
          </a:prstGeom>
        </p:spPr>
      </p:pic>
      <p:sp>
        <p:nvSpPr>
          <p:cNvPr id="3" name="TextBox 2"/>
          <p:cNvSpPr txBox="1"/>
          <p:nvPr userDrawn="1"/>
        </p:nvSpPr>
        <p:spPr>
          <a:xfrm>
            <a:off x="2861953" y="0"/>
            <a:ext cx="3170712" cy="338554"/>
          </a:xfrm>
          <a:prstGeom prst="rect">
            <a:avLst/>
          </a:prstGeom>
          <a:noFill/>
        </p:spPr>
        <p:txBody>
          <a:bodyPr wrap="square" rtlCol="0">
            <a:spAutoFit/>
          </a:bodyPr>
          <a:lstStyle/>
          <a:p>
            <a:r>
              <a:rPr lang="en-US" sz="1600" dirty="0" smtClean="0">
                <a:solidFill>
                  <a:srgbClr val="000099"/>
                </a:solidFill>
              </a:rPr>
              <a:t>UNCLASSIFIED/FOUO</a:t>
            </a:r>
            <a:endParaRPr lang="en-US" sz="1600" dirty="0">
              <a:solidFill>
                <a:srgbClr val="000099"/>
              </a:solidFill>
            </a:endParaRPr>
          </a:p>
        </p:txBody>
      </p:sp>
      <p:sp>
        <p:nvSpPr>
          <p:cNvPr id="5" name="Slide Number Placeholder 4"/>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2EB4-8136-4169-92D6-679123DA2510}" type="slidenum">
              <a:rPr lang="en-US" smtClean="0"/>
              <a:t>‹#›</a:t>
            </a:fld>
            <a:endParaRPr lang="en-US"/>
          </a:p>
        </p:txBody>
      </p:sp>
    </p:spTree>
    <p:extLst>
      <p:ext uri="{BB962C8B-B14F-4D97-AF65-F5344CB8AC3E}">
        <p14:creationId xmlns:p14="http://schemas.microsoft.com/office/powerpoint/2010/main" val="116081783"/>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 id="2147484301" r:id="rId12"/>
    <p:sldLayoutId id="2147484304" r:id="rId13"/>
    <p:sldLayoutId id="2147484305" r:id="rId14"/>
    <p:sldLayoutId id="2147484306" r:id="rId15"/>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cs typeface="+mn-cs"/>
        </a:defRPr>
      </a:lvl3pPr>
      <a:lvl4pPr marL="1600200" indent="-228600" algn="l" rtl="0" eaLnBrk="0" fontAlgn="base" hangingPunct="0">
        <a:spcBef>
          <a:spcPct val="20000"/>
        </a:spcBef>
        <a:spcAft>
          <a:spcPct val="0"/>
        </a:spcAft>
        <a:buChar char="o"/>
        <a:defRPr sz="2000">
          <a:solidFill>
            <a:schemeClr val="tx1"/>
          </a:solidFill>
          <a:latin typeface="+mn-lt"/>
          <a:cs typeface="+mn-cs"/>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52.xml"/><Relationship Id="rId5" Type="http://schemas.openxmlformats.org/officeDocument/2006/relationships/image" Target="../media/image20.jpe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6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5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5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2.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5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2.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163.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6"/>
          <p:cNvSpPr txBox="1">
            <a:spLocks noChangeArrowheads="1"/>
          </p:cNvSpPr>
          <p:nvPr/>
        </p:nvSpPr>
        <p:spPr bwMode="auto">
          <a:xfrm>
            <a:off x="2354194" y="2386612"/>
            <a:ext cx="4500719" cy="1323439"/>
          </a:xfrm>
          <a:prstGeom prst="rect">
            <a:avLst/>
          </a:prstGeom>
          <a:noFill/>
          <a:ln w="12700">
            <a:noFill/>
            <a:miter lim="800000"/>
            <a:headEnd type="none" w="sm" len="sm"/>
            <a:tailEnd type="none" w="sm" len="sm"/>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Arial" pitchFamily="34" charset="0"/>
                <a:ea typeface="+mn-ea"/>
                <a:cs typeface="Arial" charset="0"/>
              </a:rPr>
              <a:t>PERS-43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smtClean="0">
                <a:ln>
                  <a:noFill/>
                </a:ln>
                <a:solidFill>
                  <a:srgbClr val="000000"/>
                </a:solidFill>
                <a:effectLst/>
                <a:uLnTx/>
                <a:uFillTx/>
                <a:latin typeface="Arial" pitchFamily="34" charset="0"/>
                <a:ea typeface="+mn-ea"/>
                <a:cs typeface="Arial" charset="0"/>
              </a:rPr>
              <a:t>VFA Detailer</a:t>
            </a:r>
            <a:r>
              <a:rPr kumimoji="0" lang="en-US" sz="4000" b="1" i="1" u="none" strike="noStrike" kern="1200" cap="none" spc="0" normalizeH="0" noProof="0" dirty="0" smtClean="0">
                <a:ln>
                  <a:noFill/>
                </a:ln>
                <a:solidFill>
                  <a:srgbClr val="000000"/>
                </a:solidFill>
                <a:effectLst/>
                <a:uLnTx/>
                <a:uFillTx/>
                <a:latin typeface="Arial" pitchFamily="34" charset="0"/>
                <a:ea typeface="+mn-ea"/>
                <a:cs typeface="Arial" charset="0"/>
              </a:rPr>
              <a:t> Brief</a:t>
            </a:r>
            <a:endParaRPr kumimoji="0" lang="en-US" sz="4000" b="1" i="1" u="none" strike="noStrike" kern="1200" cap="none" spc="0" normalizeH="0" baseline="0" noProof="0" dirty="0">
              <a:ln>
                <a:noFill/>
              </a:ln>
              <a:solidFill>
                <a:srgbClr val="000000"/>
              </a:solidFill>
              <a:effectLst/>
              <a:uLnTx/>
              <a:uFillTx/>
              <a:latin typeface="Arial" pitchFamily="34" charset="0"/>
              <a:ea typeface="+mn-ea"/>
              <a:cs typeface="Arial" charset="0"/>
            </a:endParaRPr>
          </a:p>
        </p:txBody>
      </p:sp>
      <p:sp>
        <p:nvSpPr>
          <p:cNvPr id="5" name="Slide Number Placeholder 9"/>
          <p:cNvSpPr txBox="1">
            <a:spLocks/>
          </p:cNvSpPr>
          <p:nvPr/>
        </p:nvSpPr>
        <p:spPr>
          <a:xfrm>
            <a:off x="7993596" y="6523038"/>
            <a:ext cx="1905000" cy="457200"/>
          </a:xfrm>
          <a:prstGeom prst="rect">
            <a:avLst/>
          </a:prstGeom>
        </p:spPr>
        <p:txBody>
          <a:bodyPr/>
          <a:lstStyle>
            <a:defPPr>
              <a:defRPr lang="en-US"/>
            </a:defPPr>
            <a:lvl1pPr algn="ctr" rtl="0" eaLnBrk="0" fontAlgn="base" hangingPunct="0">
              <a:spcBef>
                <a:spcPct val="0"/>
              </a:spcBef>
              <a:spcAft>
                <a:spcPct val="0"/>
              </a:spcAft>
              <a:defRPr sz="4000" b="1" i="1" kern="1200">
                <a:solidFill>
                  <a:schemeClr val="accent2"/>
                </a:solidFill>
                <a:latin typeface="Times New Roman" pitchFamily="18" charset="0"/>
                <a:ea typeface="+mn-ea"/>
                <a:cs typeface="Arial" charset="0"/>
              </a:defRPr>
            </a:lvl1pPr>
            <a:lvl2pPr marL="457200" algn="ctr" rtl="0" eaLnBrk="0" fontAlgn="base" hangingPunct="0">
              <a:spcBef>
                <a:spcPct val="0"/>
              </a:spcBef>
              <a:spcAft>
                <a:spcPct val="0"/>
              </a:spcAft>
              <a:defRPr sz="4000" b="1" i="1" kern="1200">
                <a:solidFill>
                  <a:schemeClr val="accent2"/>
                </a:solidFill>
                <a:latin typeface="Times New Roman" pitchFamily="18" charset="0"/>
                <a:ea typeface="+mn-ea"/>
                <a:cs typeface="Arial" charset="0"/>
              </a:defRPr>
            </a:lvl2pPr>
            <a:lvl3pPr marL="914400" algn="ctr" rtl="0" eaLnBrk="0" fontAlgn="base" hangingPunct="0">
              <a:spcBef>
                <a:spcPct val="0"/>
              </a:spcBef>
              <a:spcAft>
                <a:spcPct val="0"/>
              </a:spcAft>
              <a:defRPr sz="4000" b="1" i="1" kern="1200">
                <a:solidFill>
                  <a:schemeClr val="accent2"/>
                </a:solidFill>
                <a:latin typeface="Times New Roman" pitchFamily="18" charset="0"/>
                <a:ea typeface="+mn-ea"/>
                <a:cs typeface="Arial" charset="0"/>
              </a:defRPr>
            </a:lvl3pPr>
            <a:lvl4pPr marL="1371600" algn="ctr" rtl="0" eaLnBrk="0" fontAlgn="base" hangingPunct="0">
              <a:spcBef>
                <a:spcPct val="0"/>
              </a:spcBef>
              <a:spcAft>
                <a:spcPct val="0"/>
              </a:spcAft>
              <a:defRPr sz="4000" b="1" i="1" kern="1200">
                <a:solidFill>
                  <a:schemeClr val="accent2"/>
                </a:solidFill>
                <a:latin typeface="Times New Roman" pitchFamily="18" charset="0"/>
                <a:ea typeface="+mn-ea"/>
                <a:cs typeface="Arial" charset="0"/>
              </a:defRPr>
            </a:lvl4pPr>
            <a:lvl5pPr marL="1828800" algn="ctr" rtl="0" eaLnBrk="0" fontAlgn="base" hangingPunct="0">
              <a:spcBef>
                <a:spcPct val="0"/>
              </a:spcBef>
              <a:spcAft>
                <a:spcPct val="0"/>
              </a:spcAft>
              <a:defRPr sz="4000" b="1" i="1" kern="1200">
                <a:solidFill>
                  <a:schemeClr val="accent2"/>
                </a:solidFill>
                <a:latin typeface="Times New Roman" pitchFamily="18" charset="0"/>
                <a:ea typeface="+mn-ea"/>
                <a:cs typeface="Arial" charset="0"/>
              </a:defRPr>
            </a:lvl5pPr>
            <a:lvl6pPr marL="2286000" algn="l" defTabSz="914400" rtl="0" eaLnBrk="1" latinLnBrk="0" hangingPunct="1">
              <a:defRPr sz="4000" b="1" i="1" kern="1200">
                <a:solidFill>
                  <a:schemeClr val="accent2"/>
                </a:solidFill>
                <a:latin typeface="Times New Roman" pitchFamily="18" charset="0"/>
                <a:ea typeface="+mn-ea"/>
                <a:cs typeface="Arial" charset="0"/>
              </a:defRPr>
            </a:lvl6pPr>
            <a:lvl7pPr marL="2743200" algn="l" defTabSz="914400" rtl="0" eaLnBrk="1" latinLnBrk="0" hangingPunct="1">
              <a:defRPr sz="4000" b="1" i="1" kern="1200">
                <a:solidFill>
                  <a:schemeClr val="accent2"/>
                </a:solidFill>
                <a:latin typeface="Times New Roman" pitchFamily="18" charset="0"/>
                <a:ea typeface="+mn-ea"/>
                <a:cs typeface="Arial" charset="0"/>
              </a:defRPr>
            </a:lvl7pPr>
            <a:lvl8pPr marL="3200400" algn="l" defTabSz="914400" rtl="0" eaLnBrk="1" latinLnBrk="0" hangingPunct="1">
              <a:defRPr sz="4000" b="1" i="1" kern="1200">
                <a:solidFill>
                  <a:schemeClr val="accent2"/>
                </a:solidFill>
                <a:latin typeface="Times New Roman" pitchFamily="18" charset="0"/>
                <a:ea typeface="+mn-ea"/>
                <a:cs typeface="Arial" charset="0"/>
              </a:defRPr>
            </a:lvl8pPr>
            <a:lvl9pPr marL="3657600" algn="l" defTabSz="914400" rtl="0" eaLnBrk="1" latinLnBrk="0" hangingPunct="1">
              <a:defRPr sz="4000" b="1" i="1" kern="1200">
                <a:solidFill>
                  <a:schemeClr val="accent2"/>
                </a:solidFill>
                <a:latin typeface="Times New Roman" pitchFamily="18" charset="0"/>
                <a:ea typeface="+mn-ea"/>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Slide Number Placeholder 9"/>
          <p:cNvSpPr txBox="1">
            <a:spLocks/>
          </p:cNvSpPr>
          <p:nvPr/>
        </p:nvSpPr>
        <p:spPr>
          <a:xfrm>
            <a:off x="8145996" y="6675438"/>
            <a:ext cx="1905000" cy="457200"/>
          </a:xfrm>
          <a:prstGeom prst="rect">
            <a:avLst/>
          </a:prstGeom>
        </p:spPr>
        <p:txBody>
          <a:bodyPr/>
          <a:lstStyle>
            <a:defPPr>
              <a:defRPr lang="en-US"/>
            </a:defPPr>
            <a:lvl1pPr algn="ctr" rtl="0" eaLnBrk="0" fontAlgn="base" hangingPunct="0">
              <a:spcBef>
                <a:spcPct val="0"/>
              </a:spcBef>
              <a:spcAft>
                <a:spcPct val="0"/>
              </a:spcAft>
              <a:defRPr sz="4000" b="1" i="1" kern="1200">
                <a:solidFill>
                  <a:schemeClr val="accent2"/>
                </a:solidFill>
                <a:latin typeface="Times New Roman" pitchFamily="18" charset="0"/>
                <a:ea typeface="+mn-ea"/>
                <a:cs typeface="Arial" charset="0"/>
              </a:defRPr>
            </a:lvl1pPr>
            <a:lvl2pPr marL="457200" algn="ctr" rtl="0" eaLnBrk="0" fontAlgn="base" hangingPunct="0">
              <a:spcBef>
                <a:spcPct val="0"/>
              </a:spcBef>
              <a:spcAft>
                <a:spcPct val="0"/>
              </a:spcAft>
              <a:defRPr sz="4000" b="1" i="1" kern="1200">
                <a:solidFill>
                  <a:schemeClr val="accent2"/>
                </a:solidFill>
                <a:latin typeface="Times New Roman" pitchFamily="18" charset="0"/>
                <a:ea typeface="+mn-ea"/>
                <a:cs typeface="Arial" charset="0"/>
              </a:defRPr>
            </a:lvl2pPr>
            <a:lvl3pPr marL="914400" algn="ctr" rtl="0" eaLnBrk="0" fontAlgn="base" hangingPunct="0">
              <a:spcBef>
                <a:spcPct val="0"/>
              </a:spcBef>
              <a:spcAft>
                <a:spcPct val="0"/>
              </a:spcAft>
              <a:defRPr sz="4000" b="1" i="1" kern="1200">
                <a:solidFill>
                  <a:schemeClr val="accent2"/>
                </a:solidFill>
                <a:latin typeface="Times New Roman" pitchFamily="18" charset="0"/>
                <a:ea typeface="+mn-ea"/>
                <a:cs typeface="Arial" charset="0"/>
              </a:defRPr>
            </a:lvl3pPr>
            <a:lvl4pPr marL="1371600" algn="ctr" rtl="0" eaLnBrk="0" fontAlgn="base" hangingPunct="0">
              <a:spcBef>
                <a:spcPct val="0"/>
              </a:spcBef>
              <a:spcAft>
                <a:spcPct val="0"/>
              </a:spcAft>
              <a:defRPr sz="4000" b="1" i="1" kern="1200">
                <a:solidFill>
                  <a:schemeClr val="accent2"/>
                </a:solidFill>
                <a:latin typeface="Times New Roman" pitchFamily="18" charset="0"/>
                <a:ea typeface="+mn-ea"/>
                <a:cs typeface="Arial" charset="0"/>
              </a:defRPr>
            </a:lvl4pPr>
            <a:lvl5pPr marL="1828800" algn="ctr" rtl="0" eaLnBrk="0" fontAlgn="base" hangingPunct="0">
              <a:spcBef>
                <a:spcPct val="0"/>
              </a:spcBef>
              <a:spcAft>
                <a:spcPct val="0"/>
              </a:spcAft>
              <a:defRPr sz="4000" b="1" i="1" kern="1200">
                <a:solidFill>
                  <a:schemeClr val="accent2"/>
                </a:solidFill>
                <a:latin typeface="Times New Roman" pitchFamily="18" charset="0"/>
                <a:ea typeface="+mn-ea"/>
                <a:cs typeface="Arial" charset="0"/>
              </a:defRPr>
            </a:lvl5pPr>
            <a:lvl6pPr marL="2286000" algn="l" defTabSz="914400" rtl="0" eaLnBrk="1" latinLnBrk="0" hangingPunct="1">
              <a:defRPr sz="4000" b="1" i="1" kern="1200">
                <a:solidFill>
                  <a:schemeClr val="accent2"/>
                </a:solidFill>
                <a:latin typeface="Times New Roman" pitchFamily="18" charset="0"/>
                <a:ea typeface="+mn-ea"/>
                <a:cs typeface="Arial" charset="0"/>
              </a:defRPr>
            </a:lvl6pPr>
            <a:lvl7pPr marL="2743200" algn="l" defTabSz="914400" rtl="0" eaLnBrk="1" latinLnBrk="0" hangingPunct="1">
              <a:defRPr sz="4000" b="1" i="1" kern="1200">
                <a:solidFill>
                  <a:schemeClr val="accent2"/>
                </a:solidFill>
                <a:latin typeface="Times New Roman" pitchFamily="18" charset="0"/>
                <a:ea typeface="+mn-ea"/>
                <a:cs typeface="Arial" charset="0"/>
              </a:defRPr>
            </a:lvl7pPr>
            <a:lvl8pPr marL="3200400" algn="l" defTabSz="914400" rtl="0" eaLnBrk="1" latinLnBrk="0" hangingPunct="1">
              <a:defRPr sz="4000" b="1" i="1" kern="1200">
                <a:solidFill>
                  <a:schemeClr val="accent2"/>
                </a:solidFill>
                <a:latin typeface="Times New Roman" pitchFamily="18" charset="0"/>
                <a:ea typeface="+mn-ea"/>
                <a:cs typeface="Arial" charset="0"/>
              </a:defRPr>
            </a:lvl8pPr>
            <a:lvl9pPr marL="3657600" algn="l" defTabSz="914400" rtl="0" eaLnBrk="1" latinLnBrk="0" hangingPunct="1">
              <a:defRPr sz="4000" b="1" i="1" kern="1200">
                <a:solidFill>
                  <a:schemeClr val="accent2"/>
                </a:solidFill>
                <a:latin typeface="Times New Roman" pitchFamily="18" charset="0"/>
                <a:ea typeface="+mn-ea"/>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289054280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9800" y="0"/>
            <a:ext cx="10400728" cy="6933819"/>
          </a:xfrm>
        </p:spPr>
      </p:pic>
    </p:spTree>
    <p:extLst>
      <p:ext uri="{BB962C8B-B14F-4D97-AF65-F5344CB8AC3E}">
        <p14:creationId xmlns:p14="http://schemas.microsoft.com/office/powerpoint/2010/main" val="446437891"/>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sz="3600" b="1" dirty="0" smtClean="0"/>
              <a:t>JO Slate Process</a:t>
            </a:r>
          </a:p>
        </p:txBody>
      </p:sp>
      <p:sp>
        <p:nvSpPr>
          <p:cNvPr id="37891" name="Rectangle 3"/>
          <p:cNvSpPr>
            <a:spLocks noGrp="1" noChangeArrowheads="1"/>
          </p:cNvSpPr>
          <p:nvPr>
            <p:ph idx="1"/>
          </p:nvPr>
        </p:nvSpPr>
        <p:spPr>
          <a:xfrm>
            <a:off x="566691" y="1236215"/>
            <a:ext cx="8229600" cy="5181600"/>
          </a:xfrm>
        </p:spPr>
        <p:txBody>
          <a:bodyPr/>
          <a:lstStyle/>
          <a:p>
            <a:pPr eaLnBrk="1" hangingPunct="1">
              <a:lnSpc>
                <a:spcPct val="80000"/>
              </a:lnSpc>
              <a:spcBef>
                <a:spcPct val="40000"/>
              </a:spcBef>
            </a:pPr>
            <a:r>
              <a:rPr lang="en-US" altLang="en-US" sz="2800" dirty="0" smtClean="0"/>
              <a:t>The process</a:t>
            </a:r>
          </a:p>
          <a:p>
            <a:pPr lvl="1" eaLnBrk="1" hangingPunct="1">
              <a:lnSpc>
                <a:spcPct val="80000"/>
              </a:lnSpc>
              <a:spcBef>
                <a:spcPct val="40000"/>
              </a:spcBef>
            </a:pPr>
            <a:r>
              <a:rPr lang="en-US" altLang="en-US" sz="2400" dirty="0" smtClean="0"/>
              <a:t>Three slates per year (Aug, Dec, Apr)</a:t>
            </a:r>
          </a:p>
          <a:p>
            <a:pPr lvl="2" eaLnBrk="1" hangingPunct="1">
              <a:lnSpc>
                <a:spcPct val="80000"/>
              </a:lnSpc>
              <a:spcBef>
                <a:spcPct val="40000"/>
              </a:spcBef>
            </a:pPr>
            <a:r>
              <a:rPr lang="en-US" altLang="en-US" sz="2000" dirty="0" smtClean="0"/>
              <a:t>Aug (Dec – Mar PRD)</a:t>
            </a:r>
          </a:p>
          <a:p>
            <a:pPr lvl="2" eaLnBrk="1" hangingPunct="1">
              <a:lnSpc>
                <a:spcPct val="80000"/>
              </a:lnSpc>
              <a:spcBef>
                <a:spcPct val="40000"/>
              </a:spcBef>
            </a:pPr>
            <a:r>
              <a:rPr lang="en-US" altLang="en-US" sz="2000" dirty="0" smtClean="0"/>
              <a:t>Dec (Apr – Jul PRD)</a:t>
            </a:r>
          </a:p>
          <a:p>
            <a:pPr lvl="2" eaLnBrk="1" hangingPunct="1">
              <a:lnSpc>
                <a:spcPct val="80000"/>
              </a:lnSpc>
              <a:spcBef>
                <a:spcPct val="40000"/>
              </a:spcBef>
            </a:pPr>
            <a:r>
              <a:rPr lang="en-US" altLang="en-US" sz="2000" dirty="0" smtClean="0"/>
              <a:t>Apr (Aug – Nov PRD)</a:t>
            </a:r>
          </a:p>
          <a:p>
            <a:pPr lvl="1" eaLnBrk="1" hangingPunct="1">
              <a:lnSpc>
                <a:spcPct val="80000"/>
              </a:lnSpc>
              <a:spcBef>
                <a:spcPct val="40000"/>
              </a:spcBef>
            </a:pPr>
            <a:r>
              <a:rPr lang="en-US" altLang="en-US" sz="2400" dirty="0" smtClean="0"/>
              <a:t>Records ranked </a:t>
            </a:r>
          </a:p>
          <a:p>
            <a:pPr lvl="1" eaLnBrk="1" hangingPunct="1">
              <a:lnSpc>
                <a:spcPct val="80000"/>
              </a:lnSpc>
              <a:spcBef>
                <a:spcPct val="40000"/>
              </a:spcBef>
            </a:pPr>
            <a:r>
              <a:rPr lang="en-US" altLang="en-US" sz="2400" dirty="0" smtClean="0"/>
              <a:t>CO inputs / officer preferences / demand signal</a:t>
            </a:r>
          </a:p>
          <a:p>
            <a:pPr eaLnBrk="1" hangingPunct="1">
              <a:lnSpc>
                <a:spcPct val="80000"/>
              </a:lnSpc>
              <a:spcBef>
                <a:spcPct val="40000"/>
              </a:spcBef>
            </a:pPr>
            <a:r>
              <a:rPr lang="en-US" altLang="en-US" sz="2800" dirty="0" smtClean="0"/>
              <a:t>Billet availability</a:t>
            </a:r>
          </a:p>
          <a:p>
            <a:pPr eaLnBrk="1" hangingPunct="1">
              <a:lnSpc>
                <a:spcPct val="80000"/>
              </a:lnSpc>
              <a:spcBef>
                <a:spcPct val="40000"/>
              </a:spcBef>
            </a:pPr>
            <a:r>
              <a:rPr lang="en-US" altLang="en-US" sz="2800" dirty="0" smtClean="0"/>
              <a:t>Slate results are final</a:t>
            </a:r>
          </a:p>
          <a:p>
            <a:pPr lvl="1" eaLnBrk="1" hangingPunct="1">
              <a:lnSpc>
                <a:spcPct val="80000"/>
              </a:lnSpc>
              <a:spcBef>
                <a:spcPct val="40000"/>
              </a:spcBef>
            </a:pPr>
            <a:r>
              <a:rPr lang="en-US" altLang="en-US" sz="2400" dirty="0" smtClean="0"/>
              <a:t>SFTI</a:t>
            </a:r>
            <a:r>
              <a:rPr lang="en-US" altLang="en-US" sz="1200" dirty="0" smtClean="0"/>
              <a:t> </a:t>
            </a:r>
            <a:r>
              <a:rPr lang="en-US" altLang="en-US" sz="2400" dirty="0" smtClean="0"/>
              <a:t>/</a:t>
            </a:r>
            <a:r>
              <a:rPr lang="en-US" altLang="en-US" sz="1200" dirty="0" smtClean="0"/>
              <a:t> </a:t>
            </a:r>
            <a:r>
              <a:rPr lang="en-US" altLang="en-US" sz="2400" dirty="0" smtClean="0"/>
              <a:t>TPS application</a:t>
            </a:r>
          </a:p>
          <a:p>
            <a:pPr eaLnBrk="1" hangingPunct="1">
              <a:lnSpc>
                <a:spcPct val="80000"/>
              </a:lnSpc>
              <a:spcBef>
                <a:spcPct val="40000"/>
              </a:spcBef>
            </a:pPr>
            <a:endParaRPr lang="en-US" altLang="en-US" sz="2800" dirty="0" smtClean="0"/>
          </a:p>
        </p:txBody>
      </p:sp>
      <p:grpSp>
        <p:nvGrpSpPr>
          <p:cNvPr id="4" name="Group 3"/>
          <p:cNvGrpSpPr/>
          <p:nvPr/>
        </p:nvGrpSpPr>
        <p:grpSpPr>
          <a:xfrm>
            <a:off x="4838701" y="0"/>
            <a:ext cx="714374" cy="328613"/>
            <a:chOff x="4741630" y="0"/>
            <a:chExt cx="544473" cy="328613"/>
          </a:xfrm>
        </p:grpSpPr>
        <p:sp>
          <p:nvSpPr>
            <p:cNvPr id="5" name="Rectangle 4"/>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6" name="Freeform 5"/>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grpSp>
        <p:nvGrpSpPr>
          <p:cNvPr id="7" name="Group 6"/>
          <p:cNvGrpSpPr/>
          <p:nvPr/>
        </p:nvGrpSpPr>
        <p:grpSpPr>
          <a:xfrm>
            <a:off x="4741630" y="0"/>
            <a:ext cx="544473" cy="328613"/>
            <a:chOff x="4741630" y="0"/>
            <a:chExt cx="544473" cy="328613"/>
          </a:xfrm>
        </p:grpSpPr>
        <p:sp>
          <p:nvSpPr>
            <p:cNvPr id="8" name="Rectangle 7"/>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9" name="Freeform 8"/>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36030577"/>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First Shore Options</a:t>
            </a:r>
            <a:endParaRPr lang="en-US" sz="3600" b="1" dirty="0"/>
          </a:p>
        </p:txBody>
      </p:sp>
      <p:sp>
        <p:nvSpPr>
          <p:cNvPr id="3" name="Content Placeholder 2"/>
          <p:cNvSpPr>
            <a:spLocks noGrp="1"/>
          </p:cNvSpPr>
          <p:nvPr>
            <p:ph idx="1"/>
          </p:nvPr>
        </p:nvSpPr>
        <p:spPr/>
        <p:txBody>
          <a:bodyPr/>
          <a:lstStyle/>
          <a:p>
            <a:r>
              <a:rPr lang="en-US" sz="2800" dirty="0" smtClean="0"/>
              <a:t>Production billets are the priority</a:t>
            </a:r>
          </a:p>
          <a:p>
            <a:r>
              <a:rPr lang="en-US" sz="2800" dirty="0" smtClean="0"/>
              <a:t>1310 / </a:t>
            </a:r>
            <a:r>
              <a:rPr lang="en-US" sz="2800" u="sng" dirty="0" smtClean="0"/>
              <a:t>1320</a:t>
            </a:r>
          </a:p>
          <a:p>
            <a:pPr lvl="1"/>
            <a:r>
              <a:rPr lang="en-US" sz="2400" dirty="0" smtClean="0"/>
              <a:t>SFTI: </a:t>
            </a:r>
            <a:r>
              <a:rPr lang="en-US" sz="2400" u="sng" dirty="0" smtClean="0"/>
              <a:t>TOPGUN / STRIKE / WEPS SCHOOL / VX-9 / FRS</a:t>
            </a:r>
          </a:p>
          <a:p>
            <a:pPr lvl="1"/>
            <a:r>
              <a:rPr lang="en-US" sz="2400" dirty="0" smtClean="0"/>
              <a:t>TPS (Developmental Test): </a:t>
            </a:r>
            <a:r>
              <a:rPr lang="en-US" sz="2400" u="sng" dirty="0" smtClean="0"/>
              <a:t>USN / USAF / Foreign</a:t>
            </a:r>
          </a:p>
          <a:p>
            <a:pPr lvl="1"/>
            <a:r>
              <a:rPr lang="en-US" sz="2400" dirty="0" smtClean="0"/>
              <a:t>FRS: </a:t>
            </a:r>
            <a:r>
              <a:rPr lang="en-US" sz="2400" u="sng" dirty="0" smtClean="0"/>
              <a:t>VFA-106 / 122 </a:t>
            </a:r>
            <a:r>
              <a:rPr lang="en-US" sz="2400" dirty="0" smtClean="0"/>
              <a:t>/ 125</a:t>
            </a:r>
          </a:p>
          <a:p>
            <a:pPr lvl="1"/>
            <a:r>
              <a:rPr lang="en-US" sz="2400" dirty="0" smtClean="0"/>
              <a:t>VT: Kingsville / Meridian / </a:t>
            </a:r>
            <a:r>
              <a:rPr lang="en-US" sz="2400" u="sng" dirty="0" smtClean="0"/>
              <a:t>Pensacola</a:t>
            </a:r>
          </a:p>
          <a:p>
            <a:pPr lvl="1"/>
            <a:r>
              <a:rPr lang="en-US" sz="2400" u="sng" dirty="0" smtClean="0"/>
              <a:t>VX-9</a:t>
            </a:r>
            <a:r>
              <a:rPr lang="en-US" sz="2400" dirty="0" smtClean="0"/>
              <a:t> (Operational Test)</a:t>
            </a:r>
          </a:p>
          <a:p>
            <a:pPr lvl="1"/>
            <a:r>
              <a:rPr lang="en-US" sz="2400" u="sng" dirty="0" smtClean="0"/>
              <a:t>NAWDC</a:t>
            </a:r>
          </a:p>
          <a:p>
            <a:pPr lvl="1"/>
            <a:r>
              <a:rPr lang="en-US" sz="2400" dirty="0" smtClean="0"/>
              <a:t>VFC-12 / </a:t>
            </a:r>
            <a:r>
              <a:rPr lang="en-US" sz="2400" u="sng" dirty="0" smtClean="0"/>
              <a:t>13 / 111</a:t>
            </a:r>
          </a:p>
        </p:txBody>
      </p:sp>
      <p:grpSp>
        <p:nvGrpSpPr>
          <p:cNvPr id="4" name="Group 3"/>
          <p:cNvGrpSpPr/>
          <p:nvPr/>
        </p:nvGrpSpPr>
        <p:grpSpPr>
          <a:xfrm>
            <a:off x="4741630" y="0"/>
            <a:ext cx="544473" cy="328613"/>
            <a:chOff x="4741630" y="0"/>
            <a:chExt cx="544473" cy="328613"/>
          </a:xfrm>
        </p:grpSpPr>
        <p:sp>
          <p:nvSpPr>
            <p:cNvPr id="5" name="Rectangle 4"/>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6" name="Freeform 5"/>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3699170336"/>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First Shore Options</a:t>
            </a:r>
            <a:endParaRPr lang="en-US" sz="3600" b="1" dirty="0"/>
          </a:p>
        </p:txBody>
      </p:sp>
      <p:sp>
        <p:nvSpPr>
          <p:cNvPr id="3" name="Content Placeholder 2"/>
          <p:cNvSpPr>
            <a:spLocks noGrp="1"/>
          </p:cNvSpPr>
          <p:nvPr>
            <p:ph idx="1"/>
          </p:nvPr>
        </p:nvSpPr>
        <p:spPr/>
        <p:txBody>
          <a:bodyPr/>
          <a:lstStyle/>
          <a:p>
            <a:r>
              <a:rPr lang="en-US" sz="2800" dirty="0" smtClean="0"/>
              <a:t>Non - production options are needs of the Navy and VFA Community</a:t>
            </a:r>
          </a:p>
          <a:p>
            <a:pPr lvl="1"/>
            <a:r>
              <a:rPr lang="en-US" sz="2400" dirty="0" smtClean="0"/>
              <a:t>PEP</a:t>
            </a:r>
          </a:p>
          <a:p>
            <a:pPr lvl="1"/>
            <a:r>
              <a:rPr lang="en-US" sz="2400" dirty="0" smtClean="0"/>
              <a:t>Flag Aide</a:t>
            </a:r>
          </a:p>
          <a:p>
            <a:pPr lvl="1"/>
            <a:r>
              <a:rPr lang="en-US" sz="2400" dirty="0" smtClean="0"/>
              <a:t>CNAL / CNAP Staff</a:t>
            </a:r>
          </a:p>
          <a:p>
            <a:pPr lvl="1"/>
            <a:r>
              <a:rPr lang="en-US" sz="2400" dirty="0" smtClean="0"/>
              <a:t>Wing Staff</a:t>
            </a:r>
          </a:p>
        </p:txBody>
      </p:sp>
      <p:grpSp>
        <p:nvGrpSpPr>
          <p:cNvPr id="4" name="Group 3"/>
          <p:cNvGrpSpPr/>
          <p:nvPr/>
        </p:nvGrpSpPr>
        <p:grpSpPr>
          <a:xfrm>
            <a:off x="4741630" y="0"/>
            <a:ext cx="544473" cy="328613"/>
            <a:chOff x="4741630" y="0"/>
            <a:chExt cx="544473" cy="328613"/>
          </a:xfrm>
        </p:grpSpPr>
        <p:sp>
          <p:nvSpPr>
            <p:cNvPr id="5" name="Rectangle 4"/>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6" name="Freeform 5"/>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3894484383"/>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01127" y="1372292"/>
            <a:ext cx="7656022" cy="5104015"/>
          </a:xfrm>
        </p:spPr>
      </p:pic>
      <p:pic>
        <p:nvPicPr>
          <p:cNvPr id="4" name="Picture 3"/>
          <p:cNvPicPr>
            <a:picLocks noChangeAspect="1"/>
          </p:cNvPicPr>
          <p:nvPr/>
        </p:nvPicPr>
        <p:blipFill>
          <a:blip r:embed="rId4"/>
          <a:stretch>
            <a:fillRect/>
          </a:stretch>
        </p:blipFill>
        <p:spPr>
          <a:xfrm>
            <a:off x="0" y="-1"/>
            <a:ext cx="9144000" cy="68580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296" y="0"/>
            <a:ext cx="11054591" cy="7368989"/>
          </a:xfrm>
          <a:prstGeom prst="rect">
            <a:avLst/>
          </a:prstGeom>
        </p:spPr>
      </p:pic>
    </p:spTree>
    <p:extLst>
      <p:ext uri="{BB962C8B-B14F-4D97-AF65-F5344CB8AC3E}">
        <p14:creationId xmlns:p14="http://schemas.microsoft.com/office/powerpoint/2010/main" val="979368319"/>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Second Sea Tour</a:t>
            </a:r>
            <a:endParaRPr lang="en-US" sz="3600" b="1" dirty="0"/>
          </a:p>
        </p:txBody>
      </p:sp>
      <p:sp>
        <p:nvSpPr>
          <p:cNvPr id="3" name="Content Placeholder 2"/>
          <p:cNvSpPr>
            <a:spLocks noGrp="1"/>
          </p:cNvSpPr>
          <p:nvPr>
            <p:ph idx="1"/>
          </p:nvPr>
        </p:nvSpPr>
        <p:spPr>
          <a:xfrm>
            <a:off x="381000" y="1752600"/>
            <a:ext cx="8229600" cy="5105400"/>
          </a:xfrm>
        </p:spPr>
        <p:txBody>
          <a:bodyPr/>
          <a:lstStyle/>
          <a:p>
            <a:pPr marL="0" indent="0" algn="ctr">
              <a:buNone/>
            </a:pPr>
            <a:r>
              <a:rPr lang="en-US" dirty="0" smtClean="0"/>
              <a:t>Will everyone do a second sea tour?</a:t>
            </a:r>
          </a:p>
          <a:p>
            <a:pPr marL="457200" lvl="1" indent="0" algn="ctr">
              <a:buNone/>
            </a:pPr>
            <a:endParaRPr lang="en-US" dirty="0" smtClean="0"/>
          </a:p>
          <a:p>
            <a:pPr marL="457200" lvl="1" indent="0" algn="ctr">
              <a:buNone/>
            </a:pPr>
            <a:endParaRPr lang="en-US" dirty="0"/>
          </a:p>
          <a:p>
            <a:pPr marL="457200" lvl="1" indent="0" algn="ctr">
              <a:buNone/>
            </a:pPr>
            <a:r>
              <a:rPr lang="en-US" sz="6600" dirty="0" smtClean="0"/>
              <a:t>It depends!</a:t>
            </a:r>
          </a:p>
        </p:txBody>
      </p:sp>
      <p:grpSp>
        <p:nvGrpSpPr>
          <p:cNvPr id="4" name="Group 3"/>
          <p:cNvGrpSpPr/>
          <p:nvPr/>
        </p:nvGrpSpPr>
        <p:grpSpPr>
          <a:xfrm>
            <a:off x="4741630" y="0"/>
            <a:ext cx="544473" cy="328613"/>
            <a:chOff x="4741630" y="0"/>
            <a:chExt cx="544473" cy="328613"/>
          </a:xfrm>
        </p:grpSpPr>
        <p:sp>
          <p:nvSpPr>
            <p:cNvPr id="5" name="Rectangle 4"/>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6" name="Freeform 5"/>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27872169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000"/>
                                        <p:tgtEl>
                                          <p:spTgt spid="3">
                                            <p:txEl>
                                              <p:pRg st="3" end="3"/>
                                            </p:txEl>
                                          </p:spTgt>
                                        </p:tgtEl>
                                      </p:cBhvr>
                                    </p:animEffect>
                                    <p:anim calcmode="lin" valueType="num">
                                      <p:cBhvr>
                                        <p:cTn id="8"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Second Sea Tour</a:t>
            </a:r>
            <a:endParaRPr lang="en-US" sz="3600" b="1" dirty="0"/>
          </a:p>
        </p:txBody>
      </p:sp>
      <p:sp>
        <p:nvSpPr>
          <p:cNvPr id="3" name="Content Placeholder 2"/>
          <p:cNvSpPr>
            <a:spLocks noGrp="1"/>
          </p:cNvSpPr>
          <p:nvPr>
            <p:ph idx="1"/>
          </p:nvPr>
        </p:nvSpPr>
        <p:spPr>
          <a:xfrm>
            <a:off x="350520" y="1310640"/>
            <a:ext cx="8356600" cy="5105400"/>
          </a:xfrm>
        </p:spPr>
        <p:txBody>
          <a:bodyPr/>
          <a:lstStyle/>
          <a:p>
            <a:r>
              <a:rPr lang="en-US" dirty="0" smtClean="0"/>
              <a:t>Depends on </a:t>
            </a:r>
            <a:r>
              <a:rPr lang="en-US" dirty="0" err="1" smtClean="0"/>
              <a:t>retainability</a:t>
            </a:r>
            <a:r>
              <a:rPr lang="en-US" dirty="0" smtClean="0"/>
              <a:t> / GREMAIN status</a:t>
            </a:r>
          </a:p>
          <a:p>
            <a:pPr lvl="1"/>
            <a:r>
              <a:rPr lang="en-US" dirty="0" smtClean="0"/>
              <a:t>Retainability </a:t>
            </a:r>
          </a:p>
          <a:p>
            <a:pPr lvl="2"/>
            <a:r>
              <a:rPr lang="en-US" dirty="0" smtClean="0"/>
              <a:t> Minimum 24 </a:t>
            </a:r>
            <a:r>
              <a:rPr lang="en-US" dirty="0"/>
              <a:t>months </a:t>
            </a:r>
            <a:r>
              <a:rPr lang="en-US" dirty="0" smtClean="0"/>
              <a:t>at shore tour </a:t>
            </a:r>
          </a:p>
          <a:p>
            <a:pPr lvl="2"/>
            <a:r>
              <a:rPr lang="en-US" dirty="0"/>
              <a:t> </a:t>
            </a:r>
            <a:r>
              <a:rPr lang="en-US" dirty="0" smtClean="0"/>
              <a:t>12 month till MSR</a:t>
            </a:r>
            <a:endParaRPr lang="en-US" dirty="0"/>
          </a:p>
          <a:p>
            <a:pPr lvl="1"/>
            <a:r>
              <a:rPr lang="en-US" dirty="0" smtClean="0"/>
              <a:t>GREMAIN / OBLISERVE</a:t>
            </a:r>
          </a:p>
          <a:p>
            <a:pPr lvl="1"/>
            <a:r>
              <a:rPr lang="en-US" dirty="0" smtClean="0"/>
              <a:t>SFTI / TPS </a:t>
            </a:r>
          </a:p>
          <a:p>
            <a:pPr lvl="2"/>
            <a:r>
              <a:rPr lang="en-US" dirty="0"/>
              <a:t> </a:t>
            </a:r>
            <a:r>
              <a:rPr lang="en-US" dirty="0" smtClean="0"/>
              <a:t>24 months sea tour / 4 years post TPS</a:t>
            </a:r>
          </a:p>
          <a:p>
            <a:pPr lvl="1"/>
            <a:r>
              <a:rPr lang="en-US" dirty="0" smtClean="0"/>
              <a:t>Education</a:t>
            </a:r>
          </a:p>
          <a:p>
            <a:pPr lvl="2"/>
            <a:r>
              <a:rPr lang="en-US" dirty="0" smtClean="0"/>
              <a:t>Depends on program</a:t>
            </a:r>
          </a:p>
          <a:p>
            <a:pPr lvl="1"/>
            <a:r>
              <a:rPr lang="en-US" dirty="0" smtClean="0"/>
              <a:t>CAT </a:t>
            </a:r>
            <a:r>
              <a:rPr lang="en-US" dirty="0"/>
              <a:t>Other refresh (minus CQ only) = 24 month OBLISERVE</a:t>
            </a:r>
          </a:p>
        </p:txBody>
      </p:sp>
      <p:grpSp>
        <p:nvGrpSpPr>
          <p:cNvPr id="4" name="Group 3"/>
          <p:cNvGrpSpPr/>
          <p:nvPr/>
        </p:nvGrpSpPr>
        <p:grpSpPr>
          <a:xfrm>
            <a:off x="4741630" y="0"/>
            <a:ext cx="544473" cy="328613"/>
            <a:chOff x="4741630" y="0"/>
            <a:chExt cx="544473" cy="328613"/>
          </a:xfrm>
        </p:grpSpPr>
        <p:sp>
          <p:nvSpPr>
            <p:cNvPr id="5" name="Rectangle 4"/>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6" name="Freeform 5"/>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3530569682"/>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Second Sea Tour</a:t>
            </a:r>
            <a:endParaRPr lang="en-US" sz="3600" b="1" dirty="0"/>
          </a:p>
        </p:txBody>
      </p:sp>
      <p:sp>
        <p:nvSpPr>
          <p:cNvPr id="3" name="Content Placeholder 2"/>
          <p:cNvSpPr>
            <a:spLocks noGrp="1"/>
          </p:cNvSpPr>
          <p:nvPr>
            <p:ph idx="1"/>
          </p:nvPr>
        </p:nvSpPr>
        <p:spPr/>
        <p:txBody>
          <a:bodyPr/>
          <a:lstStyle/>
          <a:p>
            <a:r>
              <a:rPr lang="en-US" dirty="0" smtClean="0"/>
              <a:t>Standard Second Sea Tours</a:t>
            </a:r>
          </a:p>
          <a:p>
            <a:pPr lvl="1"/>
            <a:r>
              <a:rPr lang="en-US" dirty="0" smtClean="0"/>
              <a:t>Training Officer</a:t>
            </a:r>
          </a:p>
          <a:p>
            <a:pPr lvl="1"/>
            <a:r>
              <a:rPr lang="en-US" dirty="0" smtClean="0"/>
              <a:t>CVW Staff</a:t>
            </a:r>
          </a:p>
          <a:p>
            <a:pPr lvl="1"/>
            <a:r>
              <a:rPr lang="en-US" dirty="0" smtClean="0"/>
              <a:t>Squadron “Super JO”</a:t>
            </a:r>
          </a:p>
          <a:p>
            <a:pPr lvl="1"/>
            <a:r>
              <a:rPr lang="en-US" dirty="0" smtClean="0"/>
              <a:t>CSG Staff</a:t>
            </a:r>
          </a:p>
          <a:p>
            <a:pPr lvl="1"/>
            <a:r>
              <a:rPr lang="en-US" dirty="0" smtClean="0"/>
              <a:t>Nominative positions (Flag Aide)</a:t>
            </a:r>
          </a:p>
          <a:p>
            <a:pPr lvl="1"/>
            <a:r>
              <a:rPr lang="en-US" dirty="0" smtClean="0"/>
              <a:t>Numbered Fleet Staff</a:t>
            </a:r>
          </a:p>
          <a:p>
            <a:pPr lvl="1"/>
            <a:r>
              <a:rPr lang="en-US" dirty="0" smtClean="0"/>
              <a:t>NSW Fires Officer (1320)</a:t>
            </a:r>
          </a:p>
          <a:p>
            <a:pPr lvl="1"/>
            <a:r>
              <a:rPr lang="en-US" dirty="0" smtClean="0"/>
              <a:t>GSA (Global Support Activity)</a:t>
            </a:r>
          </a:p>
        </p:txBody>
      </p:sp>
      <p:grpSp>
        <p:nvGrpSpPr>
          <p:cNvPr id="4" name="Group 3"/>
          <p:cNvGrpSpPr/>
          <p:nvPr/>
        </p:nvGrpSpPr>
        <p:grpSpPr>
          <a:xfrm>
            <a:off x="4741630" y="0"/>
            <a:ext cx="544473" cy="328613"/>
            <a:chOff x="4741630" y="0"/>
            <a:chExt cx="544473" cy="328613"/>
          </a:xfrm>
        </p:grpSpPr>
        <p:sp>
          <p:nvSpPr>
            <p:cNvPr id="5" name="Rectangle 4"/>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6" name="Freeform 5"/>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3307274308"/>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Resignations</a:t>
            </a:r>
            <a:endParaRPr lang="en-US" sz="3600" b="1" dirty="0"/>
          </a:p>
        </p:txBody>
      </p:sp>
      <p:sp>
        <p:nvSpPr>
          <p:cNvPr id="3" name="Content Placeholder 2"/>
          <p:cNvSpPr>
            <a:spLocks noGrp="1"/>
          </p:cNvSpPr>
          <p:nvPr>
            <p:ph idx="1"/>
          </p:nvPr>
        </p:nvSpPr>
        <p:spPr/>
        <p:txBody>
          <a:bodyPr/>
          <a:lstStyle/>
          <a:p>
            <a:r>
              <a:rPr lang="en-US" dirty="0" smtClean="0"/>
              <a:t>All Obligations must be met</a:t>
            </a:r>
          </a:p>
          <a:p>
            <a:pPr lvl="1"/>
            <a:r>
              <a:rPr lang="en-US" dirty="0" smtClean="0"/>
              <a:t>MSR complete (Title 10 winging obligation)</a:t>
            </a:r>
          </a:p>
          <a:p>
            <a:pPr lvl="1"/>
            <a:r>
              <a:rPr lang="en-US" dirty="0" smtClean="0"/>
              <a:t>GREMAIN (ROTC, EMBA, GEV, TA, GI Bill)</a:t>
            </a:r>
          </a:p>
          <a:p>
            <a:pPr lvl="1"/>
            <a:r>
              <a:rPr lang="en-US" dirty="0" smtClean="0"/>
              <a:t>MTS (Minimum Tour for Separation)</a:t>
            </a:r>
          </a:p>
          <a:p>
            <a:pPr lvl="2"/>
            <a:r>
              <a:rPr lang="en-US" dirty="0" smtClean="0"/>
              <a:t>See MILSPERMAN 1301-108</a:t>
            </a:r>
          </a:p>
          <a:p>
            <a:pPr lvl="2"/>
            <a:r>
              <a:rPr lang="en-US" dirty="0" smtClean="0"/>
              <a:t>24 months for PCS move on shore duty unless OCONUS PCS (12 months)</a:t>
            </a:r>
          </a:p>
          <a:p>
            <a:pPr lvl="2"/>
            <a:r>
              <a:rPr lang="en-US" dirty="0" smtClean="0"/>
              <a:t>12 months for all CONUS PCS Sea Duty moves</a:t>
            </a:r>
          </a:p>
          <a:p>
            <a:pPr lvl="1"/>
            <a:r>
              <a:rPr lang="en-US" dirty="0" smtClean="0"/>
              <a:t>Resignation withdrawal / modification</a:t>
            </a:r>
          </a:p>
          <a:p>
            <a:pPr marL="457200" lvl="1" indent="0">
              <a:buNone/>
            </a:pPr>
            <a:endParaRPr lang="en-US" dirty="0" smtClean="0"/>
          </a:p>
        </p:txBody>
      </p:sp>
      <p:grpSp>
        <p:nvGrpSpPr>
          <p:cNvPr id="4" name="Group 3"/>
          <p:cNvGrpSpPr/>
          <p:nvPr/>
        </p:nvGrpSpPr>
        <p:grpSpPr>
          <a:xfrm>
            <a:off x="4741630" y="0"/>
            <a:ext cx="544473" cy="328613"/>
            <a:chOff x="4741630" y="0"/>
            <a:chExt cx="544473" cy="328613"/>
          </a:xfrm>
        </p:grpSpPr>
        <p:sp>
          <p:nvSpPr>
            <p:cNvPr id="5" name="Rectangle 4"/>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6" name="Freeform 5"/>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1253368451"/>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Lateral Transfer</a:t>
            </a:r>
            <a:endParaRPr lang="en-US" sz="3600" b="1" dirty="0"/>
          </a:p>
        </p:txBody>
      </p:sp>
      <p:sp>
        <p:nvSpPr>
          <p:cNvPr id="3" name="Content Placeholder 2"/>
          <p:cNvSpPr>
            <a:spLocks noGrp="1"/>
          </p:cNvSpPr>
          <p:nvPr>
            <p:ph idx="1"/>
          </p:nvPr>
        </p:nvSpPr>
        <p:spPr/>
        <p:txBody>
          <a:bodyPr/>
          <a:lstStyle/>
          <a:p>
            <a:r>
              <a:rPr lang="en-US" dirty="0" smtClean="0"/>
              <a:t>Eligibility</a:t>
            </a:r>
          </a:p>
          <a:p>
            <a:pPr lvl="1"/>
            <a:r>
              <a:rPr lang="en-US" dirty="0" smtClean="0"/>
              <a:t>1 year from MSR</a:t>
            </a:r>
          </a:p>
          <a:p>
            <a:pPr lvl="1"/>
            <a:r>
              <a:rPr lang="en-US" dirty="0" smtClean="0"/>
              <a:t>Boards twice annually IAW MPM 1212-010 and OPNAVINST 1210.5 (Feb &amp; Aug)</a:t>
            </a:r>
          </a:p>
          <a:p>
            <a:pPr lvl="1"/>
            <a:r>
              <a:rPr lang="en-US" dirty="0" smtClean="0"/>
              <a:t>NAVADMIN released prior to each board</a:t>
            </a:r>
          </a:p>
          <a:p>
            <a:pPr lvl="1"/>
            <a:r>
              <a:rPr lang="en-US" dirty="0" smtClean="0"/>
              <a:t>***Losing community must agree to loss***</a:t>
            </a:r>
            <a:endParaRPr lang="en-US" dirty="0"/>
          </a:p>
        </p:txBody>
      </p:sp>
      <p:grpSp>
        <p:nvGrpSpPr>
          <p:cNvPr id="4" name="Group 3"/>
          <p:cNvGrpSpPr/>
          <p:nvPr/>
        </p:nvGrpSpPr>
        <p:grpSpPr>
          <a:xfrm>
            <a:off x="4741630" y="0"/>
            <a:ext cx="544473" cy="328613"/>
            <a:chOff x="4741630" y="0"/>
            <a:chExt cx="544473" cy="328613"/>
          </a:xfrm>
        </p:grpSpPr>
        <p:sp>
          <p:nvSpPr>
            <p:cNvPr id="5" name="Rectangle 4"/>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6" name="Freeform 5"/>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1987925014"/>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p:txBody>
          <a:bodyPr/>
          <a:lstStyle/>
          <a:p>
            <a:pPr eaLnBrk="1" hangingPunct="1"/>
            <a:r>
              <a:rPr lang="en-US" sz="3600" b="1" dirty="0" smtClean="0">
                <a:latin typeface="Arial" panose="020B0604020202020204" pitchFamily="34" charset="0"/>
              </a:rPr>
              <a:t>Agenda</a:t>
            </a:r>
          </a:p>
        </p:txBody>
      </p:sp>
      <p:sp>
        <p:nvSpPr>
          <p:cNvPr id="5124" name="Content Placeholder 2"/>
          <p:cNvSpPr>
            <a:spLocks noGrp="1"/>
          </p:cNvSpPr>
          <p:nvPr>
            <p:ph idx="1"/>
          </p:nvPr>
        </p:nvSpPr>
        <p:spPr/>
        <p:txBody>
          <a:bodyPr/>
          <a:lstStyle/>
          <a:p>
            <a:pPr eaLnBrk="1" hangingPunct="1"/>
            <a:r>
              <a:rPr lang="en-US" sz="2400" b="1" dirty="0">
                <a:latin typeface="Arial" panose="020B0604020202020204" pitchFamily="34" charset="0"/>
              </a:rPr>
              <a:t>PERS-43 </a:t>
            </a:r>
            <a:r>
              <a:rPr lang="en-US" sz="2400" b="1" dirty="0" smtClean="0">
                <a:latin typeface="Arial" panose="020B0604020202020204" pitchFamily="34" charset="0"/>
              </a:rPr>
              <a:t>Detailing Familiarization</a:t>
            </a:r>
          </a:p>
          <a:p>
            <a:pPr eaLnBrk="1" hangingPunct="1"/>
            <a:r>
              <a:rPr lang="en-US" sz="2400" b="1" dirty="0" smtClean="0">
                <a:latin typeface="Arial" panose="020B0604020202020204" pitchFamily="34" charset="0"/>
              </a:rPr>
              <a:t>Aviation Career Path</a:t>
            </a:r>
          </a:p>
          <a:p>
            <a:pPr eaLnBrk="1" hangingPunct="1"/>
            <a:r>
              <a:rPr lang="en-US" sz="2400" b="1" dirty="0" smtClean="0">
                <a:latin typeface="Arial" panose="020B0604020202020204" pitchFamily="34" charset="0"/>
              </a:rPr>
              <a:t>Selection Boards</a:t>
            </a:r>
          </a:p>
          <a:p>
            <a:pPr eaLnBrk="1" hangingPunct="1"/>
            <a:r>
              <a:rPr lang="en-US" sz="2400" b="1" dirty="0" smtClean="0">
                <a:latin typeface="Arial" panose="020B0604020202020204" pitchFamily="34" charset="0"/>
              </a:rPr>
              <a:t>Incentives </a:t>
            </a:r>
          </a:p>
          <a:p>
            <a:pPr eaLnBrk="1" hangingPunct="1"/>
            <a:r>
              <a:rPr lang="en-US" sz="2400" b="1" dirty="0" smtClean="0">
                <a:latin typeface="Arial" panose="020B0604020202020204" pitchFamily="34" charset="0"/>
              </a:rPr>
              <a:t>New Programs and Initiatives</a:t>
            </a:r>
          </a:p>
          <a:p>
            <a:pPr marL="457200" lvl="1" indent="0" eaLnBrk="1" hangingPunct="1">
              <a:buNone/>
            </a:pPr>
            <a:endParaRPr lang="en-US" sz="2000" dirty="0" smtClean="0">
              <a:latin typeface="Arial" panose="020B0604020202020204" pitchFamily="34" charset="0"/>
            </a:endParaRPr>
          </a:p>
          <a:p>
            <a:pPr lvl="1" eaLnBrk="1" hangingPunct="1"/>
            <a:endParaRPr lang="en-US" sz="2000" dirty="0">
              <a:latin typeface="Arial" panose="020B0604020202020204" pitchFamily="34" charset="0"/>
            </a:endParaRPr>
          </a:p>
          <a:p>
            <a:pPr marL="457200" lvl="1" indent="0" eaLnBrk="1" hangingPunct="1">
              <a:buNone/>
            </a:pPr>
            <a:endParaRPr lang="en-US" sz="2000" b="1" dirty="0">
              <a:latin typeface="Arial" panose="020B0604020202020204" pitchFamily="34" charset="0"/>
            </a:endParaRPr>
          </a:p>
          <a:p>
            <a:pPr lvl="1" eaLnBrk="1" hangingPunct="1"/>
            <a:endParaRPr lang="en-US" sz="2000" dirty="0" smtClean="0">
              <a:latin typeface="Arial" panose="020B0604020202020204" pitchFamily="34" charset="0"/>
            </a:endParaRPr>
          </a:p>
          <a:p>
            <a:pPr lvl="1" eaLnBrk="1" hangingPunct="1"/>
            <a:endParaRPr lang="en-US" sz="2000" dirty="0" smtClean="0">
              <a:latin typeface="Arial" panose="020B0604020202020204" pitchFamily="34" charset="0"/>
            </a:endParaRPr>
          </a:p>
        </p:txBody>
      </p:sp>
      <p:pic>
        <p:nvPicPr>
          <p:cNvPr id="2" name="Picture 1"/>
          <p:cNvPicPr>
            <a:picLocks noChangeAspect="1"/>
          </p:cNvPicPr>
          <p:nvPr/>
        </p:nvPicPr>
        <p:blipFill>
          <a:blip r:embed="rId3"/>
          <a:stretch>
            <a:fillRect/>
          </a:stretch>
        </p:blipFill>
        <p:spPr>
          <a:xfrm>
            <a:off x="2381374" y="3621377"/>
            <a:ext cx="3983866" cy="2651082"/>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4741630" y="0"/>
            <a:ext cx="544473" cy="328613"/>
            <a:chOff x="4741630" y="0"/>
            <a:chExt cx="544473" cy="328613"/>
          </a:xfrm>
        </p:grpSpPr>
        <p:sp>
          <p:nvSpPr>
            <p:cNvPr id="3" name="Rectangle 2"/>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4" name="Freeform 3"/>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856950297"/>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4140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16969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Aviation DH Tour</a:t>
            </a:r>
            <a:endParaRPr lang="en-US" sz="3600" b="1" dirty="0"/>
          </a:p>
        </p:txBody>
      </p:sp>
      <p:sp>
        <p:nvSpPr>
          <p:cNvPr id="3" name="Content Placeholder 2"/>
          <p:cNvSpPr>
            <a:spLocks noGrp="1"/>
          </p:cNvSpPr>
          <p:nvPr>
            <p:ph idx="1"/>
          </p:nvPr>
        </p:nvSpPr>
        <p:spPr/>
        <p:txBody>
          <a:bodyPr/>
          <a:lstStyle/>
          <a:p>
            <a:r>
              <a:rPr lang="en-US" dirty="0" smtClean="0"/>
              <a:t>27-33 months </a:t>
            </a:r>
          </a:p>
          <a:p>
            <a:r>
              <a:rPr lang="en-US" dirty="0" smtClean="0"/>
              <a:t>Most important tour for future admin / statutory milestones</a:t>
            </a:r>
          </a:p>
          <a:p>
            <a:r>
              <a:rPr lang="en-US" dirty="0" smtClean="0"/>
              <a:t>Promotion Considerations</a:t>
            </a:r>
          </a:p>
          <a:p>
            <a:pPr lvl="1"/>
            <a:r>
              <a:rPr lang="en-US" dirty="0" smtClean="0"/>
              <a:t>Competitive EP = O5</a:t>
            </a:r>
          </a:p>
          <a:p>
            <a:pPr lvl="1"/>
            <a:r>
              <a:rPr lang="en-US" dirty="0" smtClean="0"/>
              <a:t>Non competitive MP or P likely a terminal O4</a:t>
            </a:r>
          </a:p>
          <a:p>
            <a:r>
              <a:rPr lang="en-US" dirty="0" smtClean="0"/>
              <a:t>Command aspirations</a:t>
            </a:r>
          </a:p>
          <a:p>
            <a:pPr lvl="1"/>
            <a:r>
              <a:rPr lang="en-US" dirty="0" smtClean="0"/>
              <a:t>Competitive #1 EP as OPSO / MO</a:t>
            </a:r>
            <a:endParaRPr lang="en-US" dirty="0"/>
          </a:p>
        </p:txBody>
      </p:sp>
      <p:grpSp>
        <p:nvGrpSpPr>
          <p:cNvPr id="4" name="Group 3"/>
          <p:cNvGrpSpPr/>
          <p:nvPr/>
        </p:nvGrpSpPr>
        <p:grpSpPr>
          <a:xfrm>
            <a:off x="4741630" y="0"/>
            <a:ext cx="544473" cy="328613"/>
            <a:chOff x="4741630" y="0"/>
            <a:chExt cx="544473" cy="328613"/>
          </a:xfrm>
        </p:grpSpPr>
        <p:sp>
          <p:nvSpPr>
            <p:cNvPr id="5" name="Rectangle 4"/>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6" name="Freeform 5"/>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3671047906"/>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altLang="en-US" sz="3600" b="1" dirty="0" smtClean="0"/>
              <a:t>DH Selection and Slating</a:t>
            </a:r>
          </a:p>
        </p:txBody>
      </p:sp>
      <p:sp>
        <p:nvSpPr>
          <p:cNvPr id="78851" name="Rectangle 3"/>
          <p:cNvSpPr>
            <a:spLocks noGrp="1" noChangeArrowheads="1"/>
          </p:cNvSpPr>
          <p:nvPr>
            <p:ph idx="1"/>
          </p:nvPr>
        </p:nvSpPr>
        <p:spPr>
          <a:xfrm>
            <a:off x="414338" y="1920240"/>
            <a:ext cx="8272462" cy="2448560"/>
          </a:xfrm>
        </p:spPr>
        <p:txBody>
          <a:bodyPr/>
          <a:lstStyle/>
          <a:p>
            <a:pPr eaLnBrk="1" hangingPunct="1"/>
            <a:r>
              <a:rPr lang="en-US" altLang="en-US" sz="2800" dirty="0" smtClean="0"/>
              <a:t>VFA opportunity rates</a:t>
            </a:r>
          </a:p>
          <a:p>
            <a:pPr eaLnBrk="1" hangingPunct="1"/>
            <a:r>
              <a:rPr lang="en-US" altLang="en-US" sz="2800" dirty="0" smtClean="0"/>
              <a:t>In zone and above zone looks</a:t>
            </a:r>
          </a:p>
          <a:p>
            <a:pPr eaLnBrk="1" hangingPunct="1"/>
            <a:r>
              <a:rPr lang="en-US" altLang="en-US" sz="2800" dirty="0" smtClean="0"/>
              <a:t>Operational Training DH (OP-T)</a:t>
            </a:r>
          </a:p>
          <a:p>
            <a:pPr eaLnBrk="1" hangingPunct="1"/>
            <a:r>
              <a:rPr lang="en-US" altLang="en-US" sz="2800" dirty="0" smtClean="0"/>
              <a:t>DH Slate Process</a:t>
            </a:r>
          </a:p>
          <a:p>
            <a:pPr marL="0" indent="0" eaLnBrk="1" hangingPunct="1">
              <a:buNone/>
            </a:pPr>
            <a:endParaRPr lang="en-US" altLang="en-US" dirty="0" smtClean="0"/>
          </a:p>
        </p:txBody>
      </p:sp>
      <p:sp>
        <p:nvSpPr>
          <p:cNvPr id="78852" name="Text Box 4"/>
          <p:cNvSpPr txBox="1">
            <a:spLocks noChangeArrowheads="1"/>
          </p:cNvSpPr>
          <p:nvPr/>
        </p:nvSpPr>
        <p:spPr bwMode="auto">
          <a:xfrm>
            <a:off x="8001000" y="6613525"/>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o"/>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UNCLASSIFIED</a:t>
            </a:r>
          </a:p>
        </p:txBody>
      </p:sp>
      <p:grpSp>
        <p:nvGrpSpPr>
          <p:cNvPr id="5" name="Group 4"/>
          <p:cNvGrpSpPr/>
          <p:nvPr/>
        </p:nvGrpSpPr>
        <p:grpSpPr>
          <a:xfrm>
            <a:off x="4741630" y="0"/>
            <a:ext cx="544473" cy="328613"/>
            <a:chOff x="4741630" y="0"/>
            <a:chExt cx="544473" cy="328613"/>
          </a:xfrm>
        </p:grpSpPr>
        <p:sp>
          <p:nvSpPr>
            <p:cNvPr id="6" name="Rectangle 5"/>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7" name="Freeform 6"/>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1321829156"/>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Post DH Tour</a:t>
            </a:r>
            <a:endParaRPr lang="en-US" sz="3600" b="1" dirty="0"/>
          </a:p>
        </p:txBody>
      </p:sp>
      <p:sp>
        <p:nvSpPr>
          <p:cNvPr id="3" name="Content Placeholder 2"/>
          <p:cNvSpPr>
            <a:spLocks noGrp="1"/>
          </p:cNvSpPr>
          <p:nvPr>
            <p:ph idx="1"/>
          </p:nvPr>
        </p:nvSpPr>
        <p:spPr/>
        <p:txBody>
          <a:bodyPr/>
          <a:lstStyle/>
          <a:p>
            <a:r>
              <a:rPr lang="en-US" sz="2800" dirty="0" smtClean="0"/>
              <a:t>Balance career needs / desires / performance</a:t>
            </a:r>
          </a:p>
          <a:p>
            <a:r>
              <a:rPr lang="en-US" sz="2800" dirty="0" smtClean="0"/>
              <a:t>Options</a:t>
            </a:r>
          </a:p>
          <a:p>
            <a:pPr lvl="1"/>
            <a:r>
              <a:rPr lang="en-US" sz="2400" dirty="0" smtClean="0"/>
              <a:t>JPME 1:	War College</a:t>
            </a:r>
          </a:p>
          <a:p>
            <a:pPr lvl="1"/>
            <a:r>
              <a:rPr lang="en-US" sz="2400" dirty="0" smtClean="0"/>
              <a:t>Joint Tour:	JCS / COCOM / NATO</a:t>
            </a:r>
          </a:p>
          <a:p>
            <a:pPr lvl="1"/>
            <a:r>
              <a:rPr lang="en-US" sz="2400" dirty="0" smtClean="0"/>
              <a:t>Flying:		FRS / NAWDC / VX / VT</a:t>
            </a:r>
          </a:p>
          <a:p>
            <a:pPr lvl="1"/>
            <a:r>
              <a:rPr lang="en-US" sz="2400" dirty="0" smtClean="0"/>
              <a:t>Major Staff:	OPNAV / CNAL/P / NPC / Fleet</a:t>
            </a:r>
          </a:p>
          <a:p>
            <a:pPr lvl="1"/>
            <a:r>
              <a:rPr lang="en-US" sz="2400" dirty="0" smtClean="0"/>
              <a:t>Other:		Aide / OLA </a:t>
            </a:r>
          </a:p>
          <a:p>
            <a:r>
              <a:rPr lang="en-US" sz="2800" dirty="0" smtClean="0"/>
              <a:t>“Community Valued” or “Community Jobs”</a:t>
            </a:r>
          </a:p>
          <a:p>
            <a:pPr lvl="1"/>
            <a:r>
              <a:rPr lang="en-US" sz="2400" dirty="0" smtClean="0"/>
              <a:t>PERS / CNAL MAP Writer / CNAP Readiness / FRS TO / NAWDC CVW TO</a:t>
            </a:r>
          </a:p>
        </p:txBody>
      </p:sp>
      <p:grpSp>
        <p:nvGrpSpPr>
          <p:cNvPr id="4" name="Group 3"/>
          <p:cNvGrpSpPr/>
          <p:nvPr/>
        </p:nvGrpSpPr>
        <p:grpSpPr>
          <a:xfrm>
            <a:off x="4741630" y="0"/>
            <a:ext cx="544473" cy="328613"/>
            <a:chOff x="4741630" y="0"/>
            <a:chExt cx="544473" cy="328613"/>
          </a:xfrm>
        </p:grpSpPr>
        <p:sp>
          <p:nvSpPr>
            <p:cNvPr id="5" name="Rectangle 4"/>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6" name="Freeform 5"/>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3154390634"/>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Post DH Detailing</a:t>
            </a:r>
            <a:endParaRPr lang="en-US" sz="3600" b="1" dirty="0"/>
          </a:p>
        </p:txBody>
      </p:sp>
      <p:sp>
        <p:nvSpPr>
          <p:cNvPr id="3" name="Content Placeholder 2"/>
          <p:cNvSpPr>
            <a:spLocks noGrp="1"/>
          </p:cNvSpPr>
          <p:nvPr>
            <p:ph idx="1"/>
          </p:nvPr>
        </p:nvSpPr>
        <p:spPr/>
        <p:txBody>
          <a:bodyPr/>
          <a:lstStyle/>
          <a:p>
            <a:r>
              <a:rPr lang="en-US" dirty="0" smtClean="0"/>
              <a:t>PERS-43 Goal:</a:t>
            </a:r>
          </a:p>
          <a:p>
            <a:pPr lvl="1"/>
            <a:r>
              <a:rPr lang="en-US" dirty="0" smtClean="0"/>
              <a:t>Keep options open by remaining competitive</a:t>
            </a:r>
          </a:p>
          <a:p>
            <a:r>
              <a:rPr lang="en-US" dirty="0" smtClean="0"/>
              <a:t>DH performance determines options</a:t>
            </a:r>
          </a:p>
          <a:p>
            <a:pPr lvl="1"/>
            <a:r>
              <a:rPr lang="en-US" dirty="0" smtClean="0"/>
              <a:t>#1 EP:</a:t>
            </a:r>
          </a:p>
          <a:p>
            <a:pPr lvl="2"/>
            <a:r>
              <a:rPr lang="en-US" dirty="0" smtClean="0"/>
              <a:t>Community Billets</a:t>
            </a:r>
          </a:p>
          <a:p>
            <a:pPr lvl="2"/>
            <a:r>
              <a:rPr lang="en-US" dirty="0" smtClean="0"/>
              <a:t>Joint Duty Assignment (</a:t>
            </a:r>
            <a:r>
              <a:rPr lang="en-US" dirty="0" err="1" smtClean="0"/>
              <a:t>JCS</a:t>
            </a:r>
            <a:r>
              <a:rPr lang="en-US" dirty="0" smtClean="0"/>
              <a:t> / </a:t>
            </a:r>
            <a:r>
              <a:rPr lang="en-US" dirty="0" err="1" smtClean="0"/>
              <a:t>COCOMs</a:t>
            </a:r>
            <a:r>
              <a:rPr lang="en-US" dirty="0" smtClean="0"/>
              <a:t>)</a:t>
            </a:r>
          </a:p>
          <a:p>
            <a:pPr lvl="2"/>
            <a:r>
              <a:rPr lang="en-US" dirty="0" smtClean="0"/>
              <a:t>Graduate Education / Service College</a:t>
            </a:r>
          </a:p>
          <a:p>
            <a:pPr lvl="2"/>
            <a:r>
              <a:rPr lang="en-US" dirty="0" smtClean="0"/>
              <a:t>FRS</a:t>
            </a:r>
          </a:p>
          <a:p>
            <a:pPr lvl="1"/>
            <a:r>
              <a:rPr lang="en-US" dirty="0" smtClean="0"/>
              <a:t>#2 EP:</a:t>
            </a:r>
          </a:p>
          <a:p>
            <a:pPr lvl="2"/>
            <a:r>
              <a:rPr lang="en-US" dirty="0" smtClean="0"/>
              <a:t>Major Staffs / </a:t>
            </a:r>
            <a:r>
              <a:rPr lang="en-US" dirty="0" err="1" smtClean="0"/>
              <a:t>PFI</a:t>
            </a:r>
            <a:r>
              <a:rPr lang="en-US" dirty="0" smtClean="0"/>
              <a:t> / CNATRA / OPNAV</a:t>
            </a:r>
          </a:p>
        </p:txBody>
      </p:sp>
      <p:grpSp>
        <p:nvGrpSpPr>
          <p:cNvPr id="4" name="Group 3"/>
          <p:cNvGrpSpPr/>
          <p:nvPr/>
        </p:nvGrpSpPr>
        <p:grpSpPr>
          <a:xfrm>
            <a:off x="4741630" y="0"/>
            <a:ext cx="544473" cy="328613"/>
            <a:chOff x="4741630" y="0"/>
            <a:chExt cx="544473" cy="328613"/>
          </a:xfrm>
        </p:grpSpPr>
        <p:sp>
          <p:nvSpPr>
            <p:cNvPr id="5" name="Rectangle 4"/>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6" name="Freeform 5"/>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2401894156"/>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Advancement</a:t>
            </a:r>
            <a:endParaRPr lang="en-US" b="1" dirty="0"/>
          </a:p>
        </p:txBody>
      </p:sp>
      <p:sp>
        <p:nvSpPr>
          <p:cNvPr id="3" name="Content Placeholder 2"/>
          <p:cNvSpPr>
            <a:spLocks noGrp="1"/>
          </p:cNvSpPr>
          <p:nvPr>
            <p:ph idx="1"/>
          </p:nvPr>
        </p:nvSpPr>
        <p:spPr/>
        <p:txBody>
          <a:bodyPr/>
          <a:lstStyle/>
          <a:p>
            <a:r>
              <a:rPr lang="en-US" dirty="0" smtClean="0"/>
              <a:t>Sustained Superior Performance</a:t>
            </a:r>
          </a:p>
          <a:p>
            <a:pPr lvl="1"/>
            <a:r>
              <a:rPr lang="en-US" dirty="0" smtClean="0"/>
              <a:t>EP in first sea / shore tour</a:t>
            </a:r>
          </a:p>
          <a:p>
            <a:r>
              <a:rPr lang="en-US" dirty="0" smtClean="0"/>
              <a:t>Advanced Qualifications</a:t>
            </a:r>
          </a:p>
          <a:p>
            <a:r>
              <a:rPr lang="en-US" dirty="0" smtClean="0"/>
              <a:t>You own your record</a:t>
            </a:r>
          </a:p>
          <a:p>
            <a:pPr lvl="1"/>
            <a:r>
              <a:rPr lang="en-US" dirty="0" smtClean="0"/>
              <a:t>AQDs, Awards , FITREPs submitted</a:t>
            </a:r>
          </a:p>
          <a:p>
            <a:r>
              <a:rPr lang="en-US" dirty="0" smtClean="0"/>
              <a:t>Graduate Education (YG15 and later)</a:t>
            </a:r>
          </a:p>
          <a:p>
            <a:pPr lvl="1"/>
            <a:r>
              <a:rPr lang="en-US" dirty="0" smtClean="0"/>
              <a:t>Future requirement will drive a change to standard career path</a:t>
            </a:r>
            <a:endParaRPr lang="en-US" dirty="0"/>
          </a:p>
        </p:txBody>
      </p:sp>
      <p:grpSp>
        <p:nvGrpSpPr>
          <p:cNvPr id="4" name="Group 3"/>
          <p:cNvGrpSpPr/>
          <p:nvPr/>
        </p:nvGrpSpPr>
        <p:grpSpPr>
          <a:xfrm>
            <a:off x="4741630" y="0"/>
            <a:ext cx="544473" cy="328613"/>
            <a:chOff x="4741630" y="0"/>
            <a:chExt cx="544473" cy="328613"/>
          </a:xfrm>
        </p:grpSpPr>
        <p:sp>
          <p:nvSpPr>
            <p:cNvPr id="5" name="Rectangle 4"/>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6" name="Freeform 5"/>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2012085105"/>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328613"/>
            <a:ext cx="8683101" cy="838200"/>
          </a:xfrm>
        </p:spPr>
        <p:txBody>
          <a:bodyPr/>
          <a:lstStyle/>
          <a:p>
            <a:r>
              <a:rPr lang="en-US" sz="3600" b="1" dirty="0" smtClean="0"/>
              <a:t>Education</a:t>
            </a:r>
            <a:r>
              <a:rPr lang="en-US" dirty="0" smtClean="0"/>
              <a:t> </a:t>
            </a:r>
            <a:r>
              <a:rPr lang="en-US" sz="3600" b="1" dirty="0" smtClean="0"/>
              <a:t>Opportunities</a:t>
            </a:r>
            <a:endParaRPr lang="en-US" b="1" dirty="0"/>
          </a:p>
        </p:txBody>
      </p:sp>
      <p:sp>
        <p:nvSpPr>
          <p:cNvPr id="3" name="Content Placeholder 2"/>
          <p:cNvSpPr>
            <a:spLocks noGrp="1"/>
          </p:cNvSpPr>
          <p:nvPr>
            <p:ph idx="1"/>
          </p:nvPr>
        </p:nvSpPr>
        <p:spPr/>
        <p:txBody>
          <a:bodyPr/>
          <a:lstStyle/>
          <a:p>
            <a:r>
              <a:rPr lang="en-US" sz="2400" dirty="0" smtClean="0"/>
              <a:t>War College</a:t>
            </a:r>
          </a:p>
          <a:p>
            <a:pPr lvl="1"/>
            <a:r>
              <a:rPr lang="en-US" sz="2000" dirty="0" smtClean="0"/>
              <a:t>In residence / Distance Learning</a:t>
            </a:r>
          </a:p>
          <a:p>
            <a:r>
              <a:rPr lang="en-US" sz="2400" dirty="0" smtClean="0"/>
              <a:t>Foreign War College</a:t>
            </a:r>
          </a:p>
          <a:p>
            <a:r>
              <a:rPr lang="en-US" sz="2400" dirty="0" smtClean="0"/>
              <a:t>Naval Postgraduate School</a:t>
            </a:r>
          </a:p>
          <a:p>
            <a:r>
              <a:rPr lang="en-US" sz="2400" dirty="0" smtClean="0"/>
              <a:t>Olmstead Scholarship</a:t>
            </a:r>
          </a:p>
          <a:p>
            <a:r>
              <a:rPr lang="en-US" sz="2400" dirty="0" smtClean="0"/>
              <a:t>Fellowships / Federal Exec. Fellowship</a:t>
            </a:r>
          </a:p>
          <a:p>
            <a:r>
              <a:rPr lang="en-US" sz="2400" dirty="0" smtClean="0"/>
              <a:t>Pol-Mil Masters Program</a:t>
            </a:r>
          </a:p>
          <a:p>
            <a:r>
              <a:rPr lang="en-US" sz="2400" dirty="0" smtClean="0"/>
              <a:t>Graduate Education Voucher (GEV)</a:t>
            </a:r>
          </a:p>
          <a:p>
            <a:r>
              <a:rPr lang="en-US" sz="2400" dirty="0" smtClean="0"/>
              <a:t>Tuition Assistance (TA)</a:t>
            </a:r>
          </a:p>
          <a:p>
            <a:r>
              <a:rPr lang="en-US" sz="2400" dirty="0" smtClean="0"/>
              <a:t>Low Residency Graduate Education Program (LGEP)</a:t>
            </a:r>
          </a:p>
          <a:p>
            <a:r>
              <a:rPr lang="en-US" sz="2400" dirty="0" smtClean="0"/>
              <a:t>Fleet Scholar Education Program (FSEP)</a:t>
            </a:r>
          </a:p>
        </p:txBody>
      </p:sp>
      <p:grpSp>
        <p:nvGrpSpPr>
          <p:cNvPr id="4" name="Group 3"/>
          <p:cNvGrpSpPr/>
          <p:nvPr/>
        </p:nvGrpSpPr>
        <p:grpSpPr>
          <a:xfrm>
            <a:off x="4741630" y="0"/>
            <a:ext cx="544473" cy="328613"/>
            <a:chOff x="4741630" y="0"/>
            <a:chExt cx="544473" cy="328613"/>
          </a:xfrm>
        </p:grpSpPr>
        <p:sp>
          <p:nvSpPr>
            <p:cNvPr id="5" name="Rectangle 4"/>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6" name="Freeform 5"/>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2141206970"/>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o"/>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60300" cy="7786255"/>
          </a:xfrm>
          <a:prstGeom prst="rect">
            <a:avLst/>
          </a:prstGeom>
        </p:spPr>
      </p:pic>
    </p:spTree>
    <p:extLst>
      <p:ext uri="{BB962C8B-B14F-4D97-AF65-F5344CB8AC3E}">
        <p14:creationId xmlns:p14="http://schemas.microsoft.com/office/powerpoint/2010/main" val="3501426586"/>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790575" y="358775"/>
            <a:ext cx="7543800" cy="654050"/>
          </a:xfrm>
          <a:prstGeom prst="rect">
            <a:avLst/>
          </a:prstGeom>
          <a:noFill/>
          <a:ln w="9525">
            <a:noFill/>
            <a:miter lim="800000"/>
            <a:headEnd/>
            <a:tailEnd/>
          </a:ln>
        </p:spPr>
        <p:txBody>
          <a:bodyPr lIns="92075" tIns="46038" rIns="92075" bIns="46038"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Arial" charset="0"/>
                <a:ea typeface="+mn-ea"/>
                <a:cs typeface="Arial" charset="0"/>
              </a:rPr>
              <a:t>Selection </a:t>
            </a:r>
            <a:r>
              <a:rPr kumimoji="0" lang="en-US" sz="3600" b="1" i="0" u="none" strike="noStrike" kern="1200" cap="none" spc="0" normalizeH="0" baseline="0" noProof="0" dirty="0">
                <a:ln>
                  <a:noFill/>
                </a:ln>
                <a:solidFill>
                  <a:srgbClr val="000000"/>
                </a:solidFill>
                <a:effectLst/>
                <a:uLnTx/>
                <a:uFillTx/>
                <a:latin typeface="Arial" charset="0"/>
                <a:ea typeface="+mn-ea"/>
                <a:cs typeface="Arial" charset="0"/>
              </a:rPr>
              <a:t>Boards</a:t>
            </a:r>
          </a:p>
        </p:txBody>
      </p:sp>
      <p:sp>
        <p:nvSpPr>
          <p:cNvPr id="841731" name="Rectangle 3"/>
          <p:cNvSpPr>
            <a:spLocks noChangeArrowheads="1"/>
          </p:cNvSpPr>
          <p:nvPr/>
        </p:nvSpPr>
        <p:spPr bwMode="auto">
          <a:xfrm>
            <a:off x="407988" y="1266710"/>
            <a:ext cx="7777162" cy="4369585"/>
          </a:xfrm>
          <a:prstGeom prst="rect">
            <a:avLst/>
          </a:prstGeom>
          <a:noFill/>
          <a:ln w="12700">
            <a:noFill/>
            <a:miter lim="800000"/>
            <a:headEnd/>
            <a:tailEnd/>
          </a:ln>
          <a:effectLst/>
        </p:spPr>
        <p:txBody>
          <a:bodyPr lIns="90488" tIns="44450" rIns="90488" bIns="44450"/>
          <a:lstStyle/>
          <a:p>
            <a:pPr marL="342900" marR="0" lvl="0" indent="-342900" algn="l" defTabSz="914400" rtl="0" eaLnBrk="1" fontAlgn="base" latinLnBrk="0" hangingPunct="1">
              <a:lnSpc>
                <a:spcPct val="100000"/>
              </a:lnSpc>
              <a:spcBef>
                <a:spcPct val="20000"/>
              </a:spcBef>
              <a:spcAft>
                <a:spcPct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Statutory Boards </a:t>
            </a:r>
          </a:p>
          <a:p>
            <a:pPr marL="800100" marR="0" lvl="1" indent="-342900" algn="l" defTabSz="914400" rtl="0" eaLnBrk="1" fontAlgn="base" latinLnBrk="0" hangingPunct="1">
              <a:lnSpc>
                <a:spcPct val="110000"/>
              </a:lnSpc>
              <a:spcBef>
                <a:spcPct val="20000"/>
              </a:spcBef>
              <a:spcAft>
                <a:spcPct val="0"/>
              </a:spcAft>
              <a:buClr>
                <a:srgbClr val="000000"/>
              </a:buClr>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0000"/>
                </a:solidFill>
                <a:effectLst/>
                <a:uLnTx/>
                <a:uFillTx/>
                <a:latin typeface="Arial" charset="0"/>
                <a:ea typeface="+mn-ea"/>
                <a:cs typeface="Arial" charset="0"/>
              </a:rPr>
              <a:t>Promotions to next Rank</a:t>
            </a:r>
          </a:p>
          <a:p>
            <a:pPr marL="800100" marR="0" lvl="1" indent="-342900" algn="l" defTabSz="914400" rtl="0" eaLnBrk="1" fontAlgn="base" latinLnBrk="0" hangingPunct="1">
              <a:lnSpc>
                <a:spcPct val="110000"/>
              </a:lnSpc>
              <a:spcBef>
                <a:spcPct val="20000"/>
              </a:spcBef>
              <a:spcAft>
                <a:spcPct val="0"/>
              </a:spcAft>
              <a:buClr>
                <a:srgbClr val="000000"/>
              </a:buClr>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0000"/>
                </a:solidFill>
                <a:effectLst/>
                <a:uLnTx/>
                <a:uFillTx/>
                <a:latin typeface="Arial" charset="0"/>
                <a:ea typeface="+mn-ea"/>
                <a:cs typeface="Arial" charset="0"/>
              </a:rPr>
              <a:t>Board Members from every community</a:t>
            </a:r>
          </a:p>
          <a:p>
            <a:pPr marL="800100" marR="0" lvl="1" indent="-342900" algn="l" defTabSz="914400" rtl="0" eaLnBrk="1" fontAlgn="base" latinLnBrk="0" hangingPunct="1">
              <a:lnSpc>
                <a:spcPct val="110000"/>
              </a:lnSpc>
              <a:spcBef>
                <a:spcPct val="20000"/>
              </a:spcBef>
              <a:spcAft>
                <a:spcPct val="0"/>
              </a:spcAft>
              <a:buClr>
                <a:srgbClr val="000000"/>
              </a:buClr>
              <a:buSzTx/>
              <a:buFont typeface="Wingdings" panose="05000000000000000000" pitchFamily="2" charset="2"/>
              <a:buChar char="Ø"/>
              <a:tabLst/>
              <a:defRPr/>
            </a:pPr>
            <a:r>
              <a:rPr kumimoji="0" lang="en-US" sz="2200" b="0" i="0" u="none" strike="noStrike" kern="1200" cap="none" spc="0" normalizeH="0" baseline="0" noProof="0" dirty="0" smtClean="0">
                <a:ln>
                  <a:noFill/>
                </a:ln>
                <a:solidFill>
                  <a:srgbClr val="000000"/>
                </a:solidFill>
                <a:effectLst/>
                <a:uLnTx/>
                <a:uFillTx/>
                <a:latin typeface="Arial" charset="0"/>
                <a:ea typeface="+mn-ea"/>
                <a:cs typeface="Arial" charset="0"/>
              </a:rPr>
              <a:t>You are responsible for your record</a:t>
            </a:r>
            <a:r>
              <a:rPr kumimoji="0" lang="en-US" sz="2000" b="0" i="0" u="none" strike="noStrike" kern="1200" cap="none" spc="0" normalizeH="0" baseline="0" noProof="0" dirty="0">
                <a:ln>
                  <a:noFill/>
                </a:ln>
                <a:solidFill>
                  <a:srgbClr val="000000"/>
                </a:solidFill>
                <a:effectLst/>
                <a:uLnTx/>
                <a:uFillTx/>
                <a:latin typeface="Arial" charset="0"/>
                <a:ea typeface="+mn-ea"/>
                <a:cs typeface="Arial" charset="0"/>
              </a:rPr>
              <a:t/>
            </a:r>
            <a:br>
              <a:rPr kumimoji="0" lang="en-US" sz="2000" b="0" i="0" u="none" strike="noStrike" kern="1200" cap="none" spc="0" normalizeH="0" baseline="0" noProof="0" dirty="0">
                <a:ln>
                  <a:noFill/>
                </a:ln>
                <a:solidFill>
                  <a:srgbClr val="000000"/>
                </a:solidFill>
                <a:effectLst/>
                <a:uLnTx/>
                <a:uFillTx/>
                <a:latin typeface="Arial" charset="0"/>
                <a:ea typeface="+mn-ea"/>
                <a:cs typeface="Arial" charset="0"/>
              </a:rPr>
            </a:br>
            <a:endParaRPr kumimoji="0" lang="en-US" sz="2000" b="0" i="0" u="none" strike="noStrike" kern="1200" cap="none" spc="0" normalizeH="0" baseline="0" noProof="0" dirty="0">
              <a:ln>
                <a:noFill/>
              </a:ln>
              <a:solidFill>
                <a:srgbClr val="000000"/>
              </a:solidFill>
              <a:effectLst/>
              <a:uLnTx/>
              <a:uFillTx/>
              <a:latin typeface="Arial" charset="0"/>
              <a:ea typeface="+mn-ea"/>
              <a:cs typeface="Arial" charset="0"/>
            </a:endParaRPr>
          </a:p>
          <a:p>
            <a:pPr marL="342900" marR="0" lvl="0" indent="-342900" algn="l" defTabSz="914400" rtl="0" eaLnBrk="1" fontAlgn="base" latinLnBrk="0" hangingPunct="1">
              <a:lnSpc>
                <a:spcPct val="100000"/>
              </a:lnSpc>
              <a:spcBef>
                <a:spcPct val="20000"/>
              </a:spcBef>
              <a:spcAft>
                <a:spcPct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Administrative Boards </a:t>
            </a:r>
          </a:p>
          <a:p>
            <a:pPr marL="800100" marR="0" lvl="1" indent="-342900" algn="l" defTabSz="914400" rtl="0" eaLnBrk="1" fontAlgn="base" latinLnBrk="0" hangingPunct="1">
              <a:lnSpc>
                <a:spcPct val="110000"/>
              </a:lnSpc>
              <a:spcBef>
                <a:spcPct val="20000"/>
              </a:spcBef>
              <a:spcAft>
                <a:spcPct val="0"/>
              </a:spcAft>
              <a:buClr>
                <a:srgbClr val="000000"/>
              </a:buClr>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0000"/>
                </a:solidFill>
                <a:effectLst/>
                <a:uLnTx/>
                <a:uFillTx/>
                <a:latin typeface="Arial" charset="0"/>
                <a:ea typeface="+mn-ea"/>
                <a:cs typeface="Arial" charset="0"/>
              </a:rPr>
              <a:t>Selection process for career milestones</a:t>
            </a:r>
          </a:p>
          <a:p>
            <a:pPr marL="800100" marR="0" lvl="1" indent="-342900" algn="l" defTabSz="914400" rtl="0" eaLnBrk="1" fontAlgn="base" latinLnBrk="0" hangingPunct="1">
              <a:lnSpc>
                <a:spcPct val="110000"/>
              </a:lnSpc>
              <a:spcBef>
                <a:spcPct val="20000"/>
              </a:spcBef>
              <a:spcAft>
                <a:spcPct val="0"/>
              </a:spcAft>
              <a:buClr>
                <a:srgbClr val="000000"/>
              </a:buClr>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0000"/>
                </a:solidFill>
                <a:effectLst/>
                <a:uLnTx/>
                <a:uFillTx/>
                <a:latin typeface="Arial" charset="0"/>
                <a:ea typeface="+mn-ea"/>
                <a:cs typeface="Arial" charset="0"/>
              </a:rPr>
              <a:t>Department Head, Command, Major </a:t>
            </a:r>
            <a:r>
              <a:rPr kumimoji="0" lang="en-US" sz="2200" b="0" i="0" u="none" strike="noStrike" kern="1200" cap="none" spc="0" normalizeH="0" baseline="0" noProof="0" dirty="0" smtClean="0">
                <a:ln>
                  <a:noFill/>
                </a:ln>
                <a:solidFill>
                  <a:srgbClr val="000000"/>
                </a:solidFill>
                <a:effectLst/>
                <a:uLnTx/>
                <a:uFillTx/>
                <a:latin typeface="Arial" charset="0"/>
                <a:ea typeface="+mn-ea"/>
                <a:cs typeface="Arial" charset="0"/>
              </a:rPr>
              <a:t>Command </a:t>
            </a:r>
          </a:p>
          <a:p>
            <a:pPr marL="1200150" marR="0" lvl="2" indent="-285750" algn="l" defTabSz="914400" rtl="0" eaLnBrk="1" fontAlgn="base" latinLnBrk="0" hangingPunct="1">
              <a:lnSpc>
                <a:spcPct val="110000"/>
              </a:lnSpc>
              <a:spcBef>
                <a:spcPct val="20000"/>
              </a:spcBef>
              <a:spcAft>
                <a:spcPct val="0"/>
              </a:spcAft>
              <a:buClr>
                <a:srgbClr val="000000"/>
              </a:buClr>
              <a:buSzTx/>
              <a:buFont typeface="Arial" panose="020B0604020202020204" pitchFamily="34" charset="0"/>
              <a:buChar char="•"/>
              <a:tabLst/>
              <a:defRPr/>
            </a:pPr>
            <a:r>
              <a:rPr kumimoji="0" lang="en-US" sz="2200" b="0" i="1" u="none" strike="noStrike" kern="1200" cap="none" spc="0" normalizeH="0" baseline="0" noProof="0" dirty="0" smtClean="0">
                <a:ln>
                  <a:noFill/>
                </a:ln>
                <a:solidFill>
                  <a:srgbClr val="000000"/>
                </a:solidFill>
                <a:effectLst/>
                <a:uLnTx/>
                <a:uFillTx/>
                <a:latin typeface="Arial" charset="0"/>
                <a:ea typeface="+mn-ea"/>
                <a:cs typeface="Arial" charset="0"/>
              </a:rPr>
              <a:t>Bonus and AV(N) coincide with AMCSB</a:t>
            </a:r>
            <a:endParaRPr kumimoji="0" lang="en-US" sz="2200" b="0" i="1" u="none" strike="noStrike" kern="1200" cap="none" spc="0" normalizeH="0" baseline="0" noProof="0" dirty="0">
              <a:ln>
                <a:noFill/>
              </a:ln>
              <a:solidFill>
                <a:srgbClr val="000000"/>
              </a:solidFill>
              <a:effectLst/>
              <a:uLnTx/>
              <a:uFillTx/>
              <a:latin typeface="Arial" charset="0"/>
              <a:ea typeface="+mn-ea"/>
              <a:cs typeface="Arial" charset="0"/>
            </a:endParaRPr>
          </a:p>
          <a:p>
            <a:pPr marL="800100" marR="0" lvl="1" indent="-342900" algn="l" defTabSz="914400" rtl="0" eaLnBrk="1" fontAlgn="base" latinLnBrk="0" hangingPunct="1">
              <a:lnSpc>
                <a:spcPct val="110000"/>
              </a:lnSpc>
              <a:spcBef>
                <a:spcPct val="20000"/>
              </a:spcBef>
              <a:spcAft>
                <a:spcPct val="0"/>
              </a:spcAft>
              <a:buClr>
                <a:srgbClr val="000000"/>
              </a:buClr>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0000"/>
                </a:solidFill>
                <a:effectLst/>
                <a:uLnTx/>
                <a:uFillTx/>
                <a:latin typeface="Arial" charset="0"/>
                <a:ea typeface="+mn-ea"/>
                <a:cs typeface="Arial" charset="0"/>
              </a:rPr>
              <a:t>Membership limited to aviation communities</a:t>
            </a:r>
          </a:p>
          <a:p>
            <a:pPr marL="800100" marR="0" lvl="1" indent="-342900" algn="l" defTabSz="914400" rtl="0" eaLnBrk="1" fontAlgn="base" latinLnBrk="0" hangingPunct="1">
              <a:lnSpc>
                <a:spcPct val="100000"/>
              </a:lnSpc>
              <a:spcBef>
                <a:spcPct val="20000"/>
              </a:spcBef>
              <a:spcAft>
                <a:spcPct val="0"/>
              </a:spcAft>
              <a:buClr>
                <a:srgbClr val="333399"/>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Arial" charset="0"/>
            </a:endParaRPr>
          </a:p>
          <a:p>
            <a:pPr marL="342900" marR="0" lvl="0" indent="-342900" algn="l" defTabSz="914400" rtl="0" eaLnBrk="1" fontAlgn="base" latinLnBrk="0" hangingPunct="1">
              <a:lnSpc>
                <a:spcPct val="100000"/>
              </a:lnSpc>
              <a:spcBef>
                <a:spcPct val="20000"/>
              </a:spcBef>
              <a:spcAft>
                <a:spcPct val="0"/>
              </a:spcAft>
              <a:buClr>
                <a:srgbClr val="333399"/>
              </a:buClr>
              <a:buSzTx/>
              <a:buFont typeface="Arial" panose="020B0604020202020204" pitchFamily="34" charset="0"/>
              <a:buChar char="•"/>
              <a:tabLst/>
              <a:defRPr/>
            </a:pPr>
            <a:endParaRPr kumimoji="0" lang="en-US" sz="2400" b="0" i="1"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mn-ea"/>
              <a:cs typeface="Arial" charset="0"/>
            </a:endParaRPr>
          </a:p>
        </p:txBody>
      </p:sp>
      <p:sp>
        <p:nvSpPr>
          <p:cNvPr id="5" name="Rectangle 4"/>
          <p:cNvSpPr>
            <a:spLocks noChangeArrowheads="1"/>
          </p:cNvSpPr>
          <p:nvPr/>
        </p:nvSpPr>
        <p:spPr bwMode="auto">
          <a:xfrm>
            <a:off x="0" y="5786700"/>
            <a:ext cx="9144000" cy="694542"/>
          </a:xfrm>
          <a:prstGeom prst="rect">
            <a:avLst/>
          </a:prstGeom>
          <a:solidFill>
            <a:srgbClr val="000066"/>
          </a:solidFill>
          <a:ln w="12700">
            <a:noFill/>
            <a:miter lim="800000"/>
            <a:headEnd type="none" w="sm" len="sm"/>
            <a:tailEnd type="none" w="sm" len="sm"/>
          </a:ln>
        </p:spPr>
        <p:txBody>
          <a:bodyPr wrap="square"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smtClean="0">
                <a:ln>
                  <a:noFill/>
                </a:ln>
                <a:solidFill>
                  <a:srgbClr val="FFFF00"/>
                </a:solidFill>
                <a:effectLst/>
                <a:uLnTx/>
                <a:uFillTx/>
                <a:latin typeface="Arial"/>
                <a:ea typeface="+mn-ea"/>
                <a:cs typeface="Arial" charset="0"/>
              </a:rPr>
              <a:t>Select the </a:t>
            </a:r>
            <a:r>
              <a:rPr kumimoji="0" lang="en-US" sz="3200" b="1" i="1" u="sng" strike="noStrike" kern="1200" cap="none" spc="0" normalizeH="0" baseline="0" noProof="0" dirty="0" smtClean="0">
                <a:ln>
                  <a:noFill/>
                </a:ln>
                <a:solidFill>
                  <a:srgbClr val="FFFF00"/>
                </a:solidFill>
                <a:effectLst/>
                <a:uLnTx/>
                <a:uFillTx/>
                <a:latin typeface="Arial"/>
                <a:ea typeface="+mn-ea"/>
                <a:cs typeface="Arial" charset="0"/>
              </a:rPr>
              <a:t>best</a:t>
            </a:r>
            <a:r>
              <a:rPr kumimoji="0" lang="en-US" sz="3200" b="1" i="1" u="none" strike="noStrike" kern="1200" cap="none" spc="0" normalizeH="0" baseline="0" noProof="0" dirty="0" smtClean="0">
                <a:ln>
                  <a:noFill/>
                </a:ln>
                <a:solidFill>
                  <a:srgbClr val="FFFF00"/>
                </a:solidFill>
                <a:effectLst/>
                <a:uLnTx/>
                <a:uFillTx/>
                <a:latin typeface="Arial"/>
                <a:ea typeface="+mn-ea"/>
                <a:cs typeface="Arial" charset="0"/>
              </a:rPr>
              <a:t> and </a:t>
            </a:r>
            <a:r>
              <a:rPr kumimoji="0" lang="en-US" sz="3200" b="1" i="1" u="sng" strike="noStrike" kern="1200" cap="none" spc="0" normalizeH="0" baseline="0" noProof="0" dirty="0" smtClean="0">
                <a:ln>
                  <a:noFill/>
                </a:ln>
                <a:solidFill>
                  <a:srgbClr val="FFFF00"/>
                </a:solidFill>
                <a:effectLst/>
                <a:uLnTx/>
                <a:uFillTx/>
                <a:latin typeface="Arial"/>
                <a:ea typeface="+mn-ea"/>
                <a:cs typeface="Arial" charset="0"/>
              </a:rPr>
              <a:t>most fully qualified</a:t>
            </a:r>
            <a:r>
              <a:rPr kumimoji="0" lang="en-US" sz="3200" b="1" i="1" u="none" strike="noStrike" kern="1200" cap="none" spc="0" normalizeH="0" baseline="0" noProof="0" dirty="0" smtClean="0">
                <a:ln>
                  <a:noFill/>
                </a:ln>
                <a:solidFill>
                  <a:srgbClr val="FFFF00"/>
                </a:solidFill>
                <a:effectLst/>
                <a:uLnTx/>
                <a:uFillTx/>
                <a:latin typeface="Arial"/>
                <a:ea typeface="+mn-ea"/>
                <a:cs typeface="Arial" charset="0"/>
              </a:rPr>
              <a:t>!</a:t>
            </a:r>
            <a:endParaRPr kumimoji="0" lang="en-US" sz="3200" b="1" i="1" u="none" strike="noStrike" kern="1200" cap="none" spc="0" normalizeH="0" baseline="0" noProof="0" dirty="0">
              <a:ln>
                <a:noFill/>
              </a:ln>
              <a:solidFill>
                <a:srgbClr val="FFFF00"/>
              </a:solidFill>
              <a:effectLst/>
              <a:uLnTx/>
              <a:uFillTx/>
              <a:latin typeface="Arial"/>
              <a:ea typeface="+mn-ea"/>
              <a:cs typeface="Arial" charset="0"/>
            </a:endParaRPr>
          </a:p>
        </p:txBody>
      </p:sp>
      <p:grpSp>
        <p:nvGrpSpPr>
          <p:cNvPr id="6" name="Group 5"/>
          <p:cNvGrpSpPr/>
          <p:nvPr/>
        </p:nvGrpSpPr>
        <p:grpSpPr>
          <a:xfrm>
            <a:off x="4741630" y="0"/>
            <a:ext cx="544473" cy="328613"/>
            <a:chOff x="4741630" y="0"/>
            <a:chExt cx="544473" cy="328613"/>
          </a:xfrm>
        </p:grpSpPr>
        <p:sp>
          <p:nvSpPr>
            <p:cNvPr id="7" name="Rectangle 6"/>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8" name="Freeform 7"/>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1426484305"/>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Statutory Boards</a:t>
            </a:r>
            <a:endParaRPr lang="en-US" sz="3600" b="1" dirty="0"/>
          </a:p>
        </p:txBody>
      </p:sp>
      <p:sp>
        <p:nvSpPr>
          <p:cNvPr id="3" name="Content Placeholder 2"/>
          <p:cNvSpPr>
            <a:spLocks noGrp="1"/>
          </p:cNvSpPr>
          <p:nvPr>
            <p:ph idx="1"/>
          </p:nvPr>
        </p:nvSpPr>
        <p:spPr/>
        <p:txBody>
          <a:bodyPr/>
          <a:lstStyle/>
          <a:p>
            <a:r>
              <a:rPr lang="en-US" dirty="0" smtClean="0"/>
              <a:t>Governed by Title 10, US Code</a:t>
            </a:r>
          </a:p>
          <a:p>
            <a:pPr lvl="1"/>
            <a:r>
              <a:rPr lang="en-US" dirty="0" smtClean="0"/>
              <a:t>LTs are given two opportunities to select for LCDR</a:t>
            </a:r>
          </a:p>
          <a:p>
            <a:pPr lvl="2"/>
            <a:r>
              <a:rPr lang="en-US" dirty="0" smtClean="0"/>
              <a:t>If 2xFOS (Failure of Selection) for O4, you will be separated 7 </a:t>
            </a:r>
            <a:r>
              <a:rPr lang="en-US" dirty="0" err="1" smtClean="0"/>
              <a:t>mos</a:t>
            </a:r>
            <a:r>
              <a:rPr lang="en-US" dirty="0" smtClean="0"/>
              <a:t> and a day later.</a:t>
            </a:r>
          </a:p>
          <a:p>
            <a:pPr lvl="2"/>
            <a:r>
              <a:rPr lang="en-US" dirty="0" smtClean="0"/>
              <a:t>Prior enlisted at 18 YOS have sanctuary</a:t>
            </a:r>
          </a:p>
          <a:p>
            <a:pPr lvl="1"/>
            <a:r>
              <a:rPr lang="en-US" dirty="0" smtClean="0"/>
              <a:t>LCDRs that fail to select for CDR are retained until statutory retirement </a:t>
            </a:r>
          </a:p>
          <a:p>
            <a:pPr lvl="1"/>
            <a:r>
              <a:rPr lang="en-US" dirty="0" smtClean="0"/>
              <a:t>Membership consists of all URL and all eligible officers are evaluated together</a:t>
            </a:r>
            <a:endParaRPr lang="en-US" dirty="0"/>
          </a:p>
        </p:txBody>
      </p:sp>
      <p:grpSp>
        <p:nvGrpSpPr>
          <p:cNvPr id="4" name="Group 3"/>
          <p:cNvGrpSpPr/>
          <p:nvPr/>
        </p:nvGrpSpPr>
        <p:grpSpPr>
          <a:xfrm>
            <a:off x="4741630" y="0"/>
            <a:ext cx="544473" cy="328613"/>
            <a:chOff x="4741630" y="0"/>
            <a:chExt cx="544473" cy="328613"/>
          </a:xfrm>
        </p:grpSpPr>
        <p:sp>
          <p:nvSpPr>
            <p:cNvPr id="5" name="Rectangle 4"/>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6" name="Freeform 5"/>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644298711"/>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Team VFA</a:t>
            </a:r>
            <a:endParaRPr lang="en-US" sz="3600" b="1" dirty="0"/>
          </a:p>
        </p:txBody>
      </p:sp>
      <p:sp>
        <p:nvSpPr>
          <p:cNvPr id="4" name="Rectangle 10"/>
          <p:cNvSpPr>
            <a:spLocks noGrp="1" noChangeArrowheads="1"/>
          </p:cNvSpPr>
          <p:nvPr>
            <p:ph idx="1"/>
          </p:nvPr>
        </p:nvSpPr>
        <p:spPr/>
        <p:txBody>
          <a:bodyPr/>
          <a:lstStyle/>
          <a:p>
            <a:pPr eaLnBrk="1" hangingPunct="1">
              <a:lnSpc>
                <a:spcPct val="80000"/>
              </a:lnSpc>
              <a:spcBef>
                <a:spcPct val="80000"/>
              </a:spcBef>
            </a:pPr>
            <a:r>
              <a:rPr lang="en-US" altLang="en-US" dirty="0" smtClean="0"/>
              <a:t>Placement Officers</a:t>
            </a:r>
          </a:p>
          <a:p>
            <a:pPr lvl="1" eaLnBrk="1" hangingPunct="1">
              <a:lnSpc>
                <a:spcPct val="80000"/>
              </a:lnSpc>
              <a:spcBef>
                <a:spcPct val="35000"/>
              </a:spcBef>
            </a:pPr>
            <a:r>
              <a:rPr lang="en-US" altLang="en-US" sz="2000" dirty="0" smtClean="0"/>
              <a:t>VFA East/FDNF - LCDR Calvin “Da’gum” Stark</a:t>
            </a:r>
          </a:p>
          <a:p>
            <a:pPr lvl="2" eaLnBrk="1" hangingPunct="1">
              <a:lnSpc>
                <a:spcPct val="80000"/>
              </a:lnSpc>
              <a:spcBef>
                <a:spcPct val="35000"/>
              </a:spcBef>
            </a:pPr>
            <a:r>
              <a:rPr lang="en-US" altLang="en-US" sz="1800" u="sng" dirty="0" smtClean="0"/>
              <a:t>calvin.a.stark.mil@us.navy.mil</a:t>
            </a:r>
          </a:p>
          <a:p>
            <a:pPr lvl="1" eaLnBrk="1" hangingPunct="1">
              <a:lnSpc>
                <a:spcPct val="80000"/>
              </a:lnSpc>
              <a:spcBef>
                <a:spcPct val="35000"/>
              </a:spcBef>
            </a:pPr>
            <a:r>
              <a:rPr lang="en-US" altLang="en-US" sz="2000" dirty="0" smtClean="0"/>
              <a:t>VFA West/F-35 - LCDR Kyle “LAB” Matson</a:t>
            </a:r>
          </a:p>
          <a:p>
            <a:pPr lvl="2" eaLnBrk="1" hangingPunct="1">
              <a:lnSpc>
                <a:spcPct val="80000"/>
              </a:lnSpc>
              <a:spcBef>
                <a:spcPct val="35000"/>
              </a:spcBef>
            </a:pPr>
            <a:r>
              <a:rPr lang="en-US" altLang="en-US" sz="1800" u="sng" dirty="0" smtClean="0"/>
              <a:t>kyle.p.matson.mil@us.navy.mil</a:t>
            </a:r>
          </a:p>
          <a:p>
            <a:pPr eaLnBrk="1" hangingPunct="1">
              <a:lnSpc>
                <a:spcPct val="80000"/>
              </a:lnSpc>
              <a:spcBef>
                <a:spcPct val="35000"/>
              </a:spcBef>
            </a:pPr>
            <a:r>
              <a:rPr lang="en-US" altLang="en-US" dirty="0" smtClean="0"/>
              <a:t>Assignment Officers</a:t>
            </a:r>
          </a:p>
          <a:p>
            <a:pPr lvl="1" eaLnBrk="1" hangingPunct="1">
              <a:lnSpc>
                <a:spcPct val="80000"/>
              </a:lnSpc>
              <a:spcBef>
                <a:spcPct val="35000"/>
              </a:spcBef>
            </a:pPr>
            <a:r>
              <a:rPr lang="en-US" altLang="en-US" sz="2000" dirty="0" smtClean="0"/>
              <a:t>VFA O-4 Assignments - CDR </a:t>
            </a:r>
            <a:r>
              <a:rPr lang="en-US" altLang="en-US" sz="2000" dirty="0"/>
              <a:t>Adam “Roloff” </a:t>
            </a:r>
            <a:r>
              <a:rPr lang="en-US" altLang="en-US" sz="2000" dirty="0" smtClean="0"/>
              <a:t>Jackson</a:t>
            </a:r>
          </a:p>
          <a:p>
            <a:pPr lvl="2" eaLnBrk="1" hangingPunct="1">
              <a:lnSpc>
                <a:spcPct val="80000"/>
              </a:lnSpc>
              <a:spcBef>
                <a:spcPct val="35000"/>
              </a:spcBef>
            </a:pPr>
            <a:r>
              <a:rPr lang="en-US" altLang="en-US" sz="1800" u="sng" dirty="0" smtClean="0"/>
              <a:t>adam.h.jackson4.mil@us.navy.mil </a:t>
            </a:r>
          </a:p>
          <a:p>
            <a:pPr lvl="1" eaLnBrk="1" hangingPunct="1">
              <a:lnSpc>
                <a:spcPct val="80000"/>
              </a:lnSpc>
              <a:spcBef>
                <a:spcPct val="35000"/>
              </a:spcBef>
            </a:pPr>
            <a:r>
              <a:rPr lang="en-US" altLang="en-US" sz="2000" dirty="0" smtClean="0"/>
              <a:t>VFA JO Assignments - LCDR Josh “Twerk” Elder</a:t>
            </a:r>
          </a:p>
          <a:p>
            <a:pPr lvl="2" eaLnBrk="1" hangingPunct="1">
              <a:lnSpc>
                <a:spcPct val="80000"/>
              </a:lnSpc>
              <a:spcBef>
                <a:spcPct val="35000"/>
              </a:spcBef>
            </a:pPr>
            <a:r>
              <a:rPr lang="en-US" altLang="en-US" sz="1800" u="sng" dirty="0" smtClean="0"/>
              <a:t>darren.j.elder.mil@us.navy.mil</a:t>
            </a:r>
          </a:p>
          <a:p>
            <a:pPr lvl="1" eaLnBrk="1" hangingPunct="1">
              <a:lnSpc>
                <a:spcPct val="80000"/>
              </a:lnSpc>
              <a:spcBef>
                <a:spcPct val="35000"/>
              </a:spcBef>
            </a:pPr>
            <a:r>
              <a:rPr lang="en-US" altLang="en-US" sz="2000" dirty="0" smtClean="0"/>
              <a:t>Asst. O-6 Assignments - </a:t>
            </a:r>
            <a:r>
              <a:rPr lang="en-US" altLang="en-US" sz="2000" dirty="0"/>
              <a:t>LCDR William “Lemur” Revell</a:t>
            </a:r>
          </a:p>
          <a:p>
            <a:pPr lvl="2" eaLnBrk="1" hangingPunct="1">
              <a:lnSpc>
                <a:spcPct val="80000"/>
              </a:lnSpc>
              <a:spcBef>
                <a:spcPct val="35000"/>
              </a:spcBef>
            </a:pPr>
            <a:r>
              <a:rPr lang="en-US" altLang="en-US" sz="1800" u="sng" dirty="0"/>
              <a:t>william.a.revell.mil@us.navy.mil </a:t>
            </a:r>
          </a:p>
        </p:txBody>
      </p:sp>
      <p:grpSp>
        <p:nvGrpSpPr>
          <p:cNvPr id="5" name="Group 4"/>
          <p:cNvGrpSpPr/>
          <p:nvPr/>
        </p:nvGrpSpPr>
        <p:grpSpPr>
          <a:xfrm>
            <a:off x="4838701" y="0"/>
            <a:ext cx="714374" cy="328613"/>
            <a:chOff x="4741630" y="0"/>
            <a:chExt cx="544473" cy="328613"/>
          </a:xfrm>
        </p:grpSpPr>
        <p:sp>
          <p:nvSpPr>
            <p:cNvPr id="6" name="Rectangle 5"/>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7" name="Freeform 6"/>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4145381381"/>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ADHSB</a:t>
            </a:r>
            <a:endParaRPr lang="en-US" sz="3600" b="1" dirty="0"/>
          </a:p>
        </p:txBody>
      </p:sp>
      <p:sp>
        <p:nvSpPr>
          <p:cNvPr id="3" name="Content Placeholder 2"/>
          <p:cNvSpPr>
            <a:spLocks noGrp="1"/>
          </p:cNvSpPr>
          <p:nvPr>
            <p:ph idx="1"/>
          </p:nvPr>
        </p:nvSpPr>
        <p:spPr/>
        <p:txBody>
          <a:bodyPr/>
          <a:lstStyle/>
          <a:p>
            <a:r>
              <a:rPr lang="en-US" dirty="0" smtClean="0"/>
              <a:t>Eligibility determined by convening order</a:t>
            </a:r>
          </a:p>
          <a:p>
            <a:pPr lvl="1"/>
            <a:r>
              <a:rPr lang="en-US" dirty="0" smtClean="0"/>
              <a:t>O4 Board				May 2024</a:t>
            </a:r>
          </a:p>
          <a:p>
            <a:pPr lvl="1"/>
            <a:r>
              <a:rPr lang="en-US" dirty="0" smtClean="0"/>
              <a:t>1</a:t>
            </a:r>
            <a:r>
              <a:rPr lang="en-US" baseline="30000" dirty="0" smtClean="0"/>
              <a:t>st</a:t>
            </a:r>
            <a:r>
              <a:rPr lang="en-US" dirty="0" smtClean="0"/>
              <a:t> Look DH				May 2025</a:t>
            </a:r>
          </a:p>
          <a:p>
            <a:pPr lvl="1"/>
            <a:r>
              <a:rPr lang="en-US" dirty="0" smtClean="0"/>
              <a:t>2</a:t>
            </a:r>
            <a:r>
              <a:rPr lang="en-US" baseline="30000" dirty="0" smtClean="0"/>
              <a:t>nd</a:t>
            </a:r>
            <a:r>
              <a:rPr lang="en-US" dirty="0" smtClean="0"/>
              <a:t> Look DH				May 2026</a:t>
            </a:r>
          </a:p>
          <a:p>
            <a:pPr lvl="1"/>
            <a:r>
              <a:rPr lang="en-US" dirty="0" smtClean="0"/>
              <a:t>NLT DH				Oct  2026</a:t>
            </a:r>
          </a:p>
          <a:p>
            <a:pPr lvl="1"/>
            <a:endParaRPr lang="en-US" dirty="0"/>
          </a:p>
          <a:p>
            <a:r>
              <a:rPr lang="en-US" dirty="0" smtClean="0"/>
              <a:t>Zone Shifts</a:t>
            </a:r>
          </a:p>
          <a:p>
            <a:pPr lvl="1"/>
            <a:r>
              <a:rPr lang="en-US" dirty="0" smtClean="0"/>
              <a:t>Annual scrub of total personnel at rank</a:t>
            </a:r>
          </a:p>
          <a:p>
            <a:pPr lvl="1"/>
            <a:r>
              <a:rPr lang="en-US" dirty="0" smtClean="0"/>
              <a:t>Message released every December</a:t>
            </a:r>
          </a:p>
          <a:p>
            <a:pPr marL="457200" lvl="1" indent="0">
              <a:buNone/>
            </a:pPr>
            <a:endParaRPr lang="en-US" dirty="0"/>
          </a:p>
        </p:txBody>
      </p:sp>
      <p:grpSp>
        <p:nvGrpSpPr>
          <p:cNvPr id="4" name="Group 3"/>
          <p:cNvGrpSpPr/>
          <p:nvPr/>
        </p:nvGrpSpPr>
        <p:grpSpPr>
          <a:xfrm>
            <a:off x="4741630" y="0"/>
            <a:ext cx="544473" cy="328613"/>
            <a:chOff x="4741630" y="0"/>
            <a:chExt cx="544473" cy="328613"/>
          </a:xfrm>
        </p:grpSpPr>
        <p:sp>
          <p:nvSpPr>
            <p:cNvPr id="5" name="Rectangle 4"/>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6" name="Freeform 5"/>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908879905"/>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T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3"/>
          <p:cNvSpPr txBox="1">
            <a:spLocks noChangeArrowheads="1"/>
          </p:cNvSpPr>
          <p:nvPr/>
        </p:nvSpPr>
        <p:spPr bwMode="auto">
          <a:xfrm>
            <a:off x="8001000" y="6613525"/>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o"/>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000" b="1"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UNCLASSIFIED</a:t>
            </a:r>
          </a:p>
        </p:txBody>
      </p:sp>
      <p:sp>
        <p:nvSpPr>
          <p:cNvPr id="80900" name="Rectangle 1"/>
          <p:cNvSpPr>
            <a:spLocks noChangeArrowheads="1"/>
          </p:cNvSpPr>
          <p:nvPr/>
        </p:nvSpPr>
        <p:spPr bwMode="auto">
          <a:xfrm>
            <a:off x="695325" y="1524000"/>
            <a:ext cx="381000" cy="152400"/>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o"/>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89651273"/>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a:t>
            </a:r>
            <a:r>
              <a:rPr lang="en-US" dirty="0" err="1" smtClean="0"/>
              <a:t>OSR</a:t>
            </a:r>
            <a:r>
              <a:rPr lang="en-US" dirty="0" smtClean="0"/>
              <a:t> Mark-Up</a:t>
            </a:r>
            <a:endParaRPr lang="en-US" dirty="0"/>
          </a:p>
        </p:txBody>
      </p:sp>
      <p:sp>
        <p:nvSpPr>
          <p:cNvPr id="3" name="Rectangle 2"/>
          <p:cNvSpPr/>
          <p:nvPr/>
        </p:nvSpPr>
        <p:spPr bwMode="auto">
          <a:xfrm>
            <a:off x="1219200" y="3931920"/>
            <a:ext cx="451104" cy="554736"/>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smtClean="0">
              <a:ln>
                <a:noFill/>
              </a:ln>
              <a:solidFill>
                <a:srgbClr val="333399"/>
              </a:solidFill>
              <a:effectLst/>
              <a:uLnTx/>
              <a:uFillTx/>
              <a:latin typeface="Times New Roman" pitchFamily="18" charset="0"/>
              <a:ea typeface="+mn-ea"/>
              <a:cs typeface="Arial" charset="0"/>
            </a:endParaRPr>
          </a:p>
        </p:txBody>
      </p:sp>
      <p:pic>
        <p:nvPicPr>
          <p:cNvPr id="4" name="Picture 3"/>
          <p:cNvPicPr>
            <a:picLocks noChangeAspect="1"/>
          </p:cNvPicPr>
          <p:nvPr/>
        </p:nvPicPr>
        <p:blipFill rotWithShape="1">
          <a:blip r:embed="rId2"/>
          <a:srcRect l="34443" t="21505" r="18778" b="20626"/>
          <a:stretch/>
        </p:blipFill>
        <p:spPr>
          <a:xfrm>
            <a:off x="821706" y="1234439"/>
            <a:ext cx="7590774" cy="5282137"/>
          </a:xfrm>
          <a:prstGeom prst="rect">
            <a:avLst/>
          </a:prstGeom>
        </p:spPr>
      </p:pic>
      <p:sp>
        <p:nvSpPr>
          <p:cNvPr id="5" name="Rectangle 4"/>
          <p:cNvSpPr/>
          <p:nvPr/>
        </p:nvSpPr>
        <p:spPr bwMode="auto">
          <a:xfrm>
            <a:off x="924560" y="1950720"/>
            <a:ext cx="631206" cy="11176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smtClean="0">
              <a:ln>
                <a:noFill/>
              </a:ln>
              <a:solidFill>
                <a:srgbClr val="333399"/>
              </a:solidFill>
              <a:effectLst/>
              <a:uLnTx/>
              <a:uFillTx/>
              <a:latin typeface="Times New Roman" pitchFamily="18" charset="0"/>
              <a:ea typeface="+mn-ea"/>
              <a:cs typeface="Arial" charset="0"/>
            </a:endParaRPr>
          </a:p>
        </p:txBody>
      </p:sp>
      <p:grpSp>
        <p:nvGrpSpPr>
          <p:cNvPr id="6" name="Group 5"/>
          <p:cNvGrpSpPr/>
          <p:nvPr/>
        </p:nvGrpSpPr>
        <p:grpSpPr>
          <a:xfrm>
            <a:off x="4741630" y="0"/>
            <a:ext cx="544473" cy="328613"/>
            <a:chOff x="4741630" y="0"/>
            <a:chExt cx="544473" cy="328613"/>
          </a:xfrm>
        </p:grpSpPr>
        <p:sp>
          <p:nvSpPr>
            <p:cNvPr id="7" name="Rectangle 6"/>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8" name="Freeform 7"/>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2497130604"/>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Standardized Mark-Up</a:t>
            </a:r>
            <a:endParaRPr lang="en-US" dirty="0"/>
          </a:p>
        </p:txBody>
      </p:sp>
      <p:sp>
        <p:nvSpPr>
          <p:cNvPr id="5" name="Rectangle 4"/>
          <p:cNvSpPr/>
          <p:nvPr/>
        </p:nvSpPr>
        <p:spPr bwMode="auto">
          <a:xfrm>
            <a:off x="1538587" y="1437132"/>
            <a:ext cx="1285385" cy="158496"/>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smtClean="0">
              <a:ln>
                <a:noFill/>
              </a:ln>
              <a:solidFill>
                <a:srgbClr val="333399"/>
              </a:solidFill>
              <a:effectLst/>
              <a:uLnTx/>
              <a:uFillTx/>
              <a:latin typeface="Times New Roman" pitchFamily="18" charset="0"/>
              <a:ea typeface="+mn-ea"/>
              <a:cs typeface="Arial" charset="0"/>
            </a:endParaRPr>
          </a:p>
        </p:txBody>
      </p:sp>
      <p:sp>
        <p:nvSpPr>
          <p:cNvPr id="6" name="Rectangle 5"/>
          <p:cNvSpPr/>
          <p:nvPr/>
        </p:nvSpPr>
        <p:spPr bwMode="auto">
          <a:xfrm>
            <a:off x="1820527" y="1292352"/>
            <a:ext cx="1285385" cy="158496"/>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smtClean="0">
              <a:ln>
                <a:noFill/>
              </a:ln>
              <a:solidFill>
                <a:srgbClr val="333399"/>
              </a:solidFill>
              <a:effectLst/>
              <a:uLnTx/>
              <a:uFillTx/>
              <a:latin typeface="Times New Roman" pitchFamily="18" charset="0"/>
              <a:ea typeface="+mn-ea"/>
              <a:cs typeface="Arial" charset="0"/>
            </a:endParaRPr>
          </a:p>
        </p:txBody>
      </p:sp>
      <p:sp>
        <p:nvSpPr>
          <p:cNvPr id="7" name="Rectangle 6"/>
          <p:cNvSpPr/>
          <p:nvPr/>
        </p:nvSpPr>
        <p:spPr bwMode="auto">
          <a:xfrm>
            <a:off x="4738987" y="1429512"/>
            <a:ext cx="1285385" cy="158496"/>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smtClean="0">
              <a:ln>
                <a:noFill/>
              </a:ln>
              <a:solidFill>
                <a:srgbClr val="333399"/>
              </a:solidFill>
              <a:effectLst/>
              <a:uLnTx/>
              <a:uFillTx/>
              <a:latin typeface="Times New Roman" pitchFamily="18" charset="0"/>
              <a:ea typeface="+mn-ea"/>
              <a:cs typeface="Arial" charset="0"/>
            </a:endParaRPr>
          </a:p>
        </p:txBody>
      </p:sp>
      <p:sp>
        <p:nvSpPr>
          <p:cNvPr id="8" name="Rectangle 7"/>
          <p:cNvSpPr/>
          <p:nvPr/>
        </p:nvSpPr>
        <p:spPr bwMode="auto">
          <a:xfrm>
            <a:off x="7299308" y="1421892"/>
            <a:ext cx="595740" cy="173736"/>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smtClean="0">
              <a:ln>
                <a:noFill/>
              </a:ln>
              <a:solidFill>
                <a:srgbClr val="333399"/>
              </a:solidFill>
              <a:effectLst/>
              <a:uLnTx/>
              <a:uFillTx/>
              <a:latin typeface="Times New Roman" pitchFamily="18" charset="0"/>
              <a:ea typeface="+mn-ea"/>
              <a:cs typeface="Arial" charset="0"/>
            </a:endParaRPr>
          </a:p>
        </p:txBody>
      </p:sp>
      <p:sp>
        <p:nvSpPr>
          <p:cNvPr id="10" name="Rectangle 9"/>
          <p:cNvSpPr/>
          <p:nvPr/>
        </p:nvSpPr>
        <p:spPr bwMode="auto">
          <a:xfrm>
            <a:off x="3435178" y="1927654"/>
            <a:ext cx="654908" cy="442371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pic>
        <p:nvPicPr>
          <p:cNvPr id="12" name="Picture 11"/>
          <p:cNvPicPr>
            <a:picLocks noChangeAspect="1"/>
          </p:cNvPicPr>
          <p:nvPr/>
        </p:nvPicPr>
        <p:blipFill rotWithShape="1">
          <a:blip r:embed="rId2"/>
          <a:srcRect l="77177" t="43112" r="11533" b="25963"/>
          <a:stretch/>
        </p:blipFill>
        <p:spPr>
          <a:xfrm>
            <a:off x="964914" y="1292352"/>
            <a:ext cx="7307216" cy="5399326"/>
          </a:xfrm>
          <a:prstGeom prst="rect">
            <a:avLst/>
          </a:prstGeom>
        </p:spPr>
      </p:pic>
      <p:grpSp>
        <p:nvGrpSpPr>
          <p:cNvPr id="9" name="Group 8"/>
          <p:cNvGrpSpPr/>
          <p:nvPr/>
        </p:nvGrpSpPr>
        <p:grpSpPr>
          <a:xfrm>
            <a:off x="4741630" y="0"/>
            <a:ext cx="544473" cy="328613"/>
            <a:chOff x="4741630" y="0"/>
            <a:chExt cx="544473" cy="328613"/>
          </a:xfrm>
        </p:grpSpPr>
        <p:sp>
          <p:nvSpPr>
            <p:cNvPr id="11" name="Rectangle 10"/>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13" name="Freeform 12"/>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641746282"/>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2"/>
          <p:cNvGrpSpPr>
            <a:grpSpLocks/>
          </p:cNvGrpSpPr>
          <p:nvPr/>
        </p:nvGrpSpPr>
        <p:grpSpPr bwMode="auto">
          <a:xfrm>
            <a:off x="3441700" y="2138363"/>
            <a:ext cx="2355850" cy="4110037"/>
            <a:chOff x="2025" y="1510"/>
            <a:chExt cx="1484" cy="2589"/>
          </a:xfrm>
        </p:grpSpPr>
        <p:sp>
          <p:nvSpPr>
            <p:cNvPr id="38934" name="Text Box 3"/>
            <p:cNvSpPr txBox="1">
              <a:spLocks noChangeArrowheads="1"/>
            </p:cNvSpPr>
            <p:nvPr/>
          </p:nvSpPr>
          <p:spPr bwMode="auto">
            <a:xfrm>
              <a:off x="2025" y="1511"/>
              <a:ext cx="404" cy="2588"/>
            </a:xfrm>
            <a:prstGeom prst="rect">
              <a:avLst/>
            </a:prstGeom>
            <a:noFill/>
            <a:ln w="9525">
              <a:noFill/>
              <a:miter lim="800000"/>
              <a:headEnd/>
              <a:tailEnd/>
            </a:ln>
          </p:spPr>
          <p:txBody>
            <a:bodyPr wrap="non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100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97</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94</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93</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91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87</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83</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80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77</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74</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71</a:t>
              </a:r>
            </a:p>
          </p:txBody>
        </p:sp>
        <p:sp>
          <p:nvSpPr>
            <p:cNvPr id="38935" name="Text Box 4"/>
            <p:cNvSpPr txBox="1">
              <a:spLocks noChangeArrowheads="1"/>
            </p:cNvSpPr>
            <p:nvPr/>
          </p:nvSpPr>
          <p:spPr bwMode="auto">
            <a:xfrm>
              <a:off x="3105" y="1511"/>
              <a:ext cx="404" cy="2588"/>
            </a:xfrm>
            <a:prstGeom prst="rect">
              <a:avLst/>
            </a:prstGeom>
            <a:noFill/>
            <a:ln w="9525">
              <a:noFill/>
              <a:miter lim="800000"/>
              <a:headEnd/>
              <a:tailEnd/>
            </a:ln>
          </p:spPr>
          <p:txBody>
            <a:bodyPr wrap="non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100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97</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94</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93</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91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87</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83</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80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77</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74</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71</a:t>
              </a:r>
            </a:p>
          </p:txBody>
        </p:sp>
        <p:sp>
          <p:nvSpPr>
            <p:cNvPr id="38936" name="Text Box 5"/>
            <p:cNvSpPr txBox="1">
              <a:spLocks noChangeArrowheads="1"/>
            </p:cNvSpPr>
            <p:nvPr/>
          </p:nvSpPr>
          <p:spPr bwMode="auto">
            <a:xfrm>
              <a:off x="2512" y="1510"/>
              <a:ext cx="212" cy="2588"/>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3</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6</a:t>
              </a:r>
            </a:p>
          </p:txBody>
        </p:sp>
        <p:sp>
          <p:nvSpPr>
            <p:cNvPr id="38937" name="Text Box 6"/>
            <p:cNvSpPr txBox="1">
              <a:spLocks noChangeArrowheads="1"/>
            </p:cNvSpPr>
            <p:nvPr/>
          </p:nvSpPr>
          <p:spPr bwMode="auto">
            <a:xfrm>
              <a:off x="2824" y="1510"/>
              <a:ext cx="308" cy="2588"/>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8</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16</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21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27</a:t>
              </a:r>
            </a:p>
          </p:txBody>
        </p:sp>
      </p:grpSp>
      <p:sp>
        <p:nvSpPr>
          <p:cNvPr id="38915" name="Line 7"/>
          <p:cNvSpPr>
            <a:spLocks noChangeShapeType="1"/>
          </p:cNvSpPr>
          <p:nvPr/>
        </p:nvSpPr>
        <p:spPr bwMode="auto">
          <a:xfrm>
            <a:off x="4062413" y="1878013"/>
            <a:ext cx="0" cy="3856037"/>
          </a:xfrm>
          <a:prstGeom prst="line">
            <a:avLst/>
          </a:prstGeom>
          <a:no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a:ln>
                <a:noFill/>
              </a:ln>
              <a:solidFill>
                <a:srgbClr val="333399"/>
              </a:solidFill>
              <a:effectLst/>
              <a:uLnTx/>
              <a:uFillTx/>
              <a:latin typeface="Times New Roman" pitchFamily="18" charset="0"/>
              <a:ea typeface="+mn-ea"/>
              <a:cs typeface="Arial" charset="0"/>
            </a:endParaRPr>
          </a:p>
        </p:txBody>
      </p:sp>
      <p:sp>
        <p:nvSpPr>
          <p:cNvPr id="38916" name="Line 8"/>
          <p:cNvSpPr>
            <a:spLocks noChangeShapeType="1"/>
          </p:cNvSpPr>
          <p:nvPr/>
        </p:nvSpPr>
        <p:spPr bwMode="auto">
          <a:xfrm>
            <a:off x="5241925" y="1881188"/>
            <a:ext cx="0" cy="3856037"/>
          </a:xfrm>
          <a:prstGeom prst="line">
            <a:avLst/>
          </a:prstGeom>
          <a:no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a:ln>
                <a:noFill/>
              </a:ln>
              <a:solidFill>
                <a:srgbClr val="333399"/>
              </a:solidFill>
              <a:effectLst/>
              <a:uLnTx/>
              <a:uFillTx/>
              <a:latin typeface="Times New Roman" pitchFamily="18" charset="0"/>
              <a:ea typeface="+mn-ea"/>
              <a:cs typeface="Arial" charset="0"/>
            </a:endParaRPr>
          </a:p>
        </p:txBody>
      </p:sp>
      <p:sp>
        <p:nvSpPr>
          <p:cNvPr id="38925" name="Text Box 25"/>
          <p:cNvSpPr txBox="1">
            <a:spLocks noChangeArrowheads="1"/>
          </p:cNvSpPr>
          <p:nvPr/>
        </p:nvSpPr>
        <p:spPr bwMode="auto">
          <a:xfrm>
            <a:off x="3348038" y="1493838"/>
            <a:ext cx="2576512" cy="396875"/>
          </a:xfrm>
          <a:prstGeom prst="rect">
            <a:avLst/>
          </a:prstGeom>
          <a:noFill/>
          <a:ln w="12699">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erdana" pitchFamily="34" charset="0"/>
                <a:ea typeface="+mn-ea"/>
                <a:cs typeface="Arial" charset="0"/>
              </a:rPr>
              <a:t># PCT  / # CUM</a:t>
            </a:r>
          </a:p>
        </p:txBody>
      </p:sp>
      <p:sp>
        <p:nvSpPr>
          <p:cNvPr id="38926" name="Text Box 26"/>
          <p:cNvSpPr txBox="1">
            <a:spLocks noChangeArrowheads="1"/>
          </p:cNvSpPr>
          <p:nvPr/>
        </p:nvSpPr>
        <p:spPr bwMode="auto">
          <a:xfrm>
            <a:off x="1813034" y="316406"/>
            <a:ext cx="5565228" cy="646973"/>
          </a:xfrm>
          <a:prstGeom prst="rect">
            <a:avLst/>
          </a:prstGeom>
          <a:noFill/>
          <a:ln w="0">
            <a:noFill/>
            <a:miter lim="800000"/>
            <a:headEnd/>
            <a:tailEnd/>
          </a:ln>
        </p:spPr>
        <p:txBody>
          <a:bodyPr wrap="square" lIns="92075" tIns="46038" rIns="92075" bIns="46038" anchor="b">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Arial Unicode MS" pitchFamily="34" charset="-128"/>
                <a:cs typeface="Arial Unicode MS" pitchFamily="34" charset="-128"/>
              </a:rPr>
              <a:t>The “</a:t>
            </a:r>
            <a:r>
              <a:rPr kumimoji="0" lang="en-US" sz="3600" b="1" i="0" u="none" strike="noStrike" kern="1200" cap="none" spc="0" normalizeH="0" baseline="0" noProof="0" dirty="0" err="1">
                <a:ln>
                  <a:noFill/>
                </a:ln>
                <a:solidFill>
                  <a:srgbClr val="000000"/>
                </a:solidFill>
                <a:effectLst/>
                <a:uLnTx/>
                <a:uFillTx/>
                <a:latin typeface="Arial"/>
                <a:ea typeface="Arial Unicode MS" pitchFamily="34" charset="-128"/>
                <a:cs typeface="Arial Unicode MS" pitchFamily="34" charset="-128"/>
              </a:rPr>
              <a:t>Scattergram</a:t>
            </a:r>
            <a:r>
              <a:rPr kumimoji="0" lang="en-US" sz="3600" b="1" i="0" u="none" strike="noStrike" kern="1200" cap="none" spc="0" normalizeH="0" baseline="0" noProof="0" dirty="0">
                <a:ln>
                  <a:noFill/>
                </a:ln>
                <a:solidFill>
                  <a:srgbClr val="000000"/>
                </a:solidFill>
                <a:effectLst/>
                <a:uLnTx/>
                <a:uFillTx/>
                <a:latin typeface="Arial"/>
                <a:ea typeface="Arial Unicode MS" pitchFamily="34" charset="-128"/>
                <a:cs typeface="Arial Unicode MS" pitchFamily="34" charset="-128"/>
              </a:rPr>
              <a:t>”</a:t>
            </a:r>
          </a:p>
        </p:txBody>
      </p:sp>
      <p:sp>
        <p:nvSpPr>
          <p:cNvPr id="38927" name="Text Box 27"/>
          <p:cNvSpPr txBox="1">
            <a:spLocks noChangeArrowheads="1"/>
          </p:cNvSpPr>
          <p:nvPr/>
        </p:nvSpPr>
        <p:spPr bwMode="auto">
          <a:xfrm>
            <a:off x="2953507" y="6164900"/>
            <a:ext cx="3557588" cy="396875"/>
          </a:xfrm>
          <a:prstGeom prst="rect">
            <a:avLst/>
          </a:prstGeom>
          <a:noFill/>
          <a:ln w="0">
            <a:noFill/>
            <a:miter lim="800000"/>
            <a:headEnd/>
            <a:tailEnd/>
          </a:ln>
        </p:spPr>
        <p:txBody>
          <a:bodyPr wrap="none" lIns="92075" tIns="46038" rIns="92075" bIns="46038" anchor="b">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Arial" charset="0"/>
              </a:rPr>
              <a:t>PCT (Confidence Score)</a:t>
            </a:r>
          </a:p>
        </p:txBody>
      </p:sp>
      <p:grpSp>
        <p:nvGrpSpPr>
          <p:cNvPr id="12" name="Group 11"/>
          <p:cNvGrpSpPr/>
          <p:nvPr/>
        </p:nvGrpSpPr>
        <p:grpSpPr>
          <a:xfrm>
            <a:off x="4741630" y="0"/>
            <a:ext cx="544473" cy="328613"/>
            <a:chOff x="4741630" y="0"/>
            <a:chExt cx="544473" cy="328613"/>
          </a:xfrm>
        </p:grpSpPr>
        <p:sp>
          <p:nvSpPr>
            <p:cNvPr id="13" name="Rectangle 12"/>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14" name="Freeform 13"/>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2064454440"/>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2"/>
          <p:cNvGrpSpPr>
            <a:grpSpLocks/>
          </p:cNvGrpSpPr>
          <p:nvPr/>
        </p:nvGrpSpPr>
        <p:grpSpPr bwMode="auto">
          <a:xfrm>
            <a:off x="3441700" y="2138363"/>
            <a:ext cx="2355850" cy="4110037"/>
            <a:chOff x="2025" y="1510"/>
            <a:chExt cx="1484" cy="2589"/>
          </a:xfrm>
        </p:grpSpPr>
        <p:sp>
          <p:nvSpPr>
            <p:cNvPr id="38934" name="Text Box 3"/>
            <p:cNvSpPr txBox="1">
              <a:spLocks noChangeArrowheads="1"/>
            </p:cNvSpPr>
            <p:nvPr/>
          </p:nvSpPr>
          <p:spPr bwMode="auto">
            <a:xfrm>
              <a:off x="2025" y="1511"/>
              <a:ext cx="404" cy="2588"/>
            </a:xfrm>
            <a:prstGeom prst="rect">
              <a:avLst/>
            </a:prstGeom>
            <a:noFill/>
            <a:ln w="9525">
              <a:noFill/>
              <a:miter lim="800000"/>
              <a:headEnd/>
              <a:tailEnd/>
            </a:ln>
          </p:spPr>
          <p:txBody>
            <a:bodyPr wrap="non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100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97</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94</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93</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91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87</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83</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80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77</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74</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71</a:t>
              </a:r>
            </a:p>
          </p:txBody>
        </p:sp>
        <p:sp>
          <p:nvSpPr>
            <p:cNvPr id="38935" name="Text Box 4"/>
            <p:cNvSpPr txBox="1">
              <a:spLocks noChangeArrowheads="1"/>
            </p:cNvSpPr>
            <p:nvPr/>
          </p:nvSpPr>
          <p:spPr bwMode="auto">
            <a:xfrm>
              <a:off x="3105" y="1511"/>
              <a:ext cx="404" cy="2588"/>
            </a:xfrm>
            <a:prstGeom prst="rect">
              <a:avLst/>
            </a:prstGeom>
            <a:noFill/>
            <a:ln w="9525">
              <a:noFill/>
              <a:miter lim="800000"/>
              <a:headEnd/>
              <a:tailEnd/>
            </a:ln>
          </p:spPr>
          <p:txBody>
            <a:bodyPr wrap="non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100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97</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94</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93</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91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87</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83</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80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77</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74</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71</a:t>
              </a:r>
            </a:p>
          </p:txBody>
        </p:sp>
        <p:sp>
          <p:nvSpPr>
            <p:cNvPr id="38936" name="Text Box 5"/>
            <p:cNvSpPr txBox="1">
              <a:spLocks noChangeArrowheads="1"/>
            </p:cNvSpPr>
            <p:nvPr/>
          </p:nvSpPr>
          <p:spPr bwMode="auto">
            <a:xfrm>
              <a:off x="2512" y="1510"/>
              <a:ext cx="212" cy="2588"/>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3</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6</a:t>
              </a:r>
            </a:p>
          </p:txBody>
        </p:sp>
        <p:sp>
          <p:nvSpPr>
            <p:cNvPr id="38937" name="Text Box 6"/>
            <p:cNvSpPr txBox="1">
              <a:spLocks noChangeArrowheads="1"/>
            </p:cNvSpPr>
            <p:nvPr/>
          </p:nvSpPr>
          <p:spPr bwMode="auto">
            <a:xfrm>
              <a:off x="2824" y="1510"/>
              <a:ext cx="308" cy="2588"/>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8</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16</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21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rPr>
                <a:t>27</a:t>
              </a:r>
            </a:p>
          </p:txBody>
        </p:sp>
      </p:grpSp>
      <p:sp>
        <p:nvSpPr>
          <p:cNvPr id="38915" name="Line 7"/>
          <p:cNvSpPr>
            <a:spLocks noChangeShapeType="1"/>
          </p:cNvSpPr>
          <p:nvPr/>
        </p:nvSpPr>
        <p:spPr bwMode="auto">
          <a:xfrm>
            <a:off x="4062413" y="1878013"/>
            <a:ext cx="0" cy="3856037"/>
          </a:xfrm>
          <a:prstGeom prst="line">
            <a:avLst/>
          </a:prstGeom>
          <a:no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a:ln>
                <a:noFill/>
              </a:ln>
              <a:solidFill>
                <a:srgbClr val="333399"/>
              </a:solidFill>
              <a:effectLst/>
              <a:uLnTx/>
              <a:uFillTx/>
              <a:latin typeface="Times New Roman" pitchFamily="18" charset="0"/>
              <a:ea typeface="+mn-ea"/>
              <a:cs typeface="Arial" charset="0"/>
            </a:endParaRPr>
          </a:p>
        </p:txBody>
      </p:sp>
      <p:sp>
        <p:nvSpPr>
          <p:cNvPr id="38916" name="Line 8"/>
          <p:cNvSpPr>
            <a:spLocks noChangeShapeType="1"/>
          </p:cNvSpPr>
          <p:nvPr/>
        </p:nvSpPr>
        <p:spPr bwMode="auto">
          <a:xfrm>
            <a:off x="5241925" y="1881188"/>
            <a:ext cx="0" cy="3856037"/>
          </a:xfrm>
          <a:prstGeom prst="line">
            <a:avLst/>
          </a:prstGeom>
          <a:no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a:ln>
                <a:noFill/>
              </a:ln>
              <a:solidFill>
                <a:srgbClr val="333399"/>
              </a:solidFill>
              <a:effectLst/>
              <a:uLnTx/>
              <a:uFillTx/>
              <a:latin typeface="Times New Roman" pitchFamily="18" charset="0"/>
              <a:ea typeface="+mn-ea"/>
              <a:cs typeface="Arial" charset="0"/>
            </a:endParaRPr>
          </a:p>
        </p:txBody>
      </p:sp>
      <p:sp>
        <p:nvSpPr>
          <p:cNvPr id="38917" name="AutoShape 9"/>
          <p:cNvSpPr>
            <a:spLocks/>
          </p:cNvSpPr>
          <p:nvPr/>
        </p:nvSpPr>
        <p:spPr bwMode="auto">
          <a:xfrm>
            <a:off x="6129338" y="3349625"/>
            <a:ext cx="455612" cy="1374775"/>
          </a:xfrm>
          <a:prstGeom prst="rightBrace">
            <a:avLst>
              <a:gd name="adj1" fmla="val 25145"/>
              <a:gd name="adj2" fmla="val 50000"/>
            </a:avLst>
          </a:prstGeom>
          <a:noFill/>
          <a:ln w="25400">
            <a:solidFill>
              <a:srgbClr val="0000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a:ln>
                <a:noFill/>
              </a:ln>
              <a:solidFill>
                <a:srgbClr val="333399"/>
              </a:solidFill>
              <a:effectLst/>
              <a:uLnTx/>
              <a:uFillTx/>
              <a:latin typeface="Times New Roman" pitchFamily="18" charset="0"/>
              <a:ea typeface="+mn-ea"/>
              <a:cs typeface="Arial" charset="0"/>
            </a:endParaRPr>
          </a:p>
        </p:txBody>
      </p:sp>
      <p:sp>
        <p:nvSpPr>
          <p:cNvPr id="38918" name="Text Box 10"/>
          <p:cNvSpPr txBox="1">
            <a:spLocks noChangeArrowheads="1"/>
          </p:cNvSpPr>
          <p:nvPr/>
        </p:nvSpPr>
        <p:spPr bwMode="auto">
          <a:xfrm>
            <a:off x="6584950" y="3455988"/>
            <a:ext cx="1851025" cy="1066800"/>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99"/>
                </a:solidFill>
                <a:effectLst/>
                <a:uLnTx/>
                <a:uFillTx/>
                <a:latin typeface="Verdana" pitchFamily="34" charset="0"/>
                <a:ea typeface="+mn-ea"/>
                <a:cs typeface="Arial" charset="0"/>
              </a:rPr>
              <a:t>“Crunch” </a:t>
            </a:r>
            <a:br>
              <a:rPr kumimoji="0" lang="en-US" sz="2400" b="1" i="0" u="none" strike="noStrike" kern="1200" cap="none" spc="0" normalizeH="0" baseline="0" noProof="0">
                <a:ln>
                  <a:noFill/>
                </a:ln>
                <a:solidFill>
                  <a:srgbClr val="333399"/>
                </a:solidFill>
                <a:effectLst/>
                <a:uLnTx/>
                <a:uFillTx/>
                <a:latin typeface="Verdana" pitchFamily="34" charset="0"/>
                <a:ea typeface="+mn-ea"/>
                <a:cs typeface="Arial" charset="0"/>
              </a:rPr>
            </a:br>
            <a:r>
              <a:rPr kumimoji="0" lang="en-US" sz="2000" b="1" i="0" u="none" strike="noStrike" kern="1200" cap="none" spc="0" normalizeH="0" baseline="0" noProof="0">
                <a:ln>
                  <a:noFill/>
                </a:ln>
                <a:solidFill>
                  <a:srgbClr val="333399"/>
                </a:solidFill>
                <a:effectLst/>
                <a:uLnTx/>
                <a:uFillTx/>
                <a:latin typeface="Verdana" pitchFamily="34" charset="0"/>
                <a:ea typeface="+mn-ea"/>
                <a:cs typeface="Arial" charset="0"/>
              </a:rPr>
              <a:t>8 records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99"/>
                </a:solidFill>
                <a:effectLst/>
                <a:uLnTx/>
                <a:uFillTx/>
                <a:latin typeface="Verdana" pitchFamily="34" charset="0"/>
                <a:ea typeface="+mn-ea"/>
                <a:cs typeface="Arial" charset="0"/>
              </a:rPr>
              <a:t>to select 4</a:t>
            </a:r>
            <a:endParaRPr kumimoji="0" lang="en-US" sz="2000" b="1" i="0" u="none" strike="noStrike" kern="1200" cap="none" spc="0" normalizeH="0" baseline="0" noProof="0">
              <a:ln>
                <a:noFill/>
              </a:ln>
              <a:solidFill>
                <a:srgbClr val="000000"/>
              </a:solidFill>
              <a:effectLst/>
              <a:uLnTx/>
              <a:uFillTx/>
              <a:latin typeface="Verdana" pitchFamily="34" charset="0"/>
              <a:ea typeface="+mn-ea"/>
              <a:cs typeface="Arial" charset="0"/>
            </a:endParaRPr>
          </a:p>
        </p:txBody>
      </p:sp>
      <p:sp>
        <p:nvSpPr>
          <p:cNvPr id="38919" name="Text Box 11"/>
          <p:cNvSpPr txBox="1">
            <a:spLocks noChangeArrowheads="1"/>
          </p:cNvSpPr>
          <p:nvPr/>
        </p:nvSpPr>
        <p:spPr bwMode="auto">
          <a:xfrm>
            <a:off x="819150" y="2130425"/>
            <a:ext cx="2206625" cy="822325"/>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Verdana" pitchFamily="34" charset="0"/>
                <a:ea typeface="+mn-ea"/>
                <a:cs typeface="Arial" charset="0"/>
              </a:rPr>
              <a:t>Tentatively </a:t>
            </a:r>
            <a:br>
              <a:rPr kumimoji="0" lang="en-US" sz="2400" b="1" i="1" u="none" strike="noStrike" kern="1200" cap="none" spc="0" normalizeH="0" baseline="0" noProof="0">
                <a:ln>
                  <a:noFill/>
                </a:ln>
                <a:solidFill>
                  <a:srgbClr val="000000"/>
                </a:solidFill>
                <a:effectLst/>
                <a:uLnTx/>
                <a:uFillTx/>
                <a:latin typeface="Verdana" pitchFamily="34" charset="0"/>
                <a:ea typeface="+mn-ea"/>
                <a:cs typeface="Arial" charset="0"/>
              </a:rPr>
            </a:br>
            <a:r>
              <a:rPr kumimoji="0" lang="en-US" sz="2400" b="1" i="1" u="none" strike="noStrike" kern="1200" cap="none" spc="0" normalizeH="0" baseline="0" noProof="0">
                <a:ln>
                  <a:noFill/>
                </a:ln>
                <a:solidFill>
                  <a:srgbClr val="000000"/>
                </a:solidFill>
                <a:effectLst/>
                <a:uLnTx/>
                <a:uFillTx/>
                <a:latin typeface="Verdana" pitchFamily="34" charset="0"/>
                <a:ea typeface="+mn-ea"/>
                <a:cs typeface="Arial" charset="0"/>
              </a:rPr>
              <a:t>Select</a:t>
            </a:r>
          </a:p>
        </p:txBody>
      </p:sp>
      <p:sp>
        <p:nvSpPr>
          <p:cNvPr id="38920" name="Text Box 12"/>
          <p:cNvSpPr txBox="1">
            <a:spLocks noChangeArrowheads="1"/>
          </p:cNvSpPr>
          <p:nvPr/>
        </p:nvSpPr>
        <p:spPr bwMode="auto">
          <a:xfrm>
            <a:off x="619125" y="5072063"/>
            <a:ext cx="2557463" cy="82232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Arial" charset="0"/>
              </a:rPr>
              <a:t>Remove From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Arial" charset="0"/>
              </a:rPr>
              <a:t>Consideration</a:t>
            </a:r>
          </a:p>
        </p:txBody>
      </p:sp>
      <p:grpSp>
        <p:nvGrpSpPr>
          <p:cNvPr id="38921" name="Group 14"/>
          <p:cNvGrpSpPr>
            <a:grpSpLocks/>
          </p:cNvGrpSpPr>
          <p:nvPr/>
        </p:nvGrpSpPr>
        <p:grpSpPr bwMode="auto">
          <a:xfrm>
            <a:off x="3295650" y="4760913"/>
            <a:ext cx="2789238" cy="1095375"/>
            <a:chOff x="1928" y="2935"/>
            <a:chExt cx="1757" cy="690"/>
          </a:xfrm>
        </p:grpSpPr>
        <p:sp>
          <p:nvSpPr>
            <p:cNvPr id="38931" name="Line 15"/>
            <p:cNvSpPr>
              <a:spLocks noChangeShapeType="1"/>
            </p:cNvSpPr>
            <p:nvPr/>
          </p:nvSpPr>
          <p:spPr bwMode="auto">
            <a:xfrm>
              <a:off x="1928" y="2935"/>
              <a:ext cx="1757" cy="0"/>
            </a:xfrm>
            <a:prstGeom prst="line">
              <a:avLst/>
            </a:prstGeom>
            <a:noFill/>
            <a:ln w="5715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a:ln>
                  <a:noFill/>
                </a:ln>
                <a:solidFill>
                  <a:srgbClr val="333399"/>
                </a:solidFill>
                <a:effectLst/>
                <a:uLnTx/>
                <a:uFillTx/>
                <a:latin typeface="Times New Roman" pitchFamily="18" charset="0"/>
                <a:ea typeface="+mn-ea"/>
                <a:cs typeface="Arial" charset="0"/>
              </a:endParaRPr>
            </a:p>
          </p:txBody>
        </p:sp>
        <p:sp>
          <p:nvSpPr>
            <p:cNvPr id="38932" name="Line 16"/>
            <p:cNvSpPr>
              <a:spLocks noChangeShapeType="1"/>
            </p:cNvSpPr>
            <p:nvPr/>
          </p:nvSpPr>
          <p:spPr bwMode="auto">
            <a:xfrm>
              <a:off x="3680" y="2935"/>
              <a:ext cx="0" cy="690"/>
            </a:xfrm>
            <a:prstGeom prst="line">
              <a:avLst/>
            </a:prstGeom>
            <a:noFill/>
            <a:ln w="57150">
              <a:solidFill>
                <a:srgbClr val="FF0000"/>
              </a:solidFill>
              <a:round/>
              <a:headEnd/>
              <a:tailEnd type="triangle" w="med" len="me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a:ln>
                  <a:noFill/>
                </a:ln>
                <a:solidFill>
                  <a:srgbClr val="333399"/>
                </a:solidFill>
                <a:effectLst/>
                <a:uLnTx/>
                <a:uFillTx/>
                <a:latin typeface="Times New Roman" pitchFamily="18" charset="0"/>
                <a:ea typeface="+mn-ea"/>
                <a:cs typeface="Arial" charset="0"/>
              </a:endParaRPr>
            </a:p>
          </p:txBody>
        </p:sp>
        <p:sp>
          <p:nvSpPr>
            <p:cNvPr id="38933" name="Line 17"/>
            <p:cNvSpPr>
              <a:spLocks noChangeShapeType="1"/>
            </p:cNvSpPr>
            <p:nvPr/>
          </p:nvSpPr>
          <p:spPr bwMode="auto">
            <a:xfrm>
              <a:off x="1936" y="2935"/>
              <a:ext cx="0" cy="690"/>
            </a:xfrm>
            <a:prstGeom prst="line">
              <a:avLst/>
            </a:prstGeom>
            <a:noFill/>
            <a:ln w="57150">
              <a:solidFill>
                <a:srgbClr val="FF0000"/>
              </a:solidFill>
              <a:round/>
              <a:headEnd/>
              <a:tailEnd type="triangle" w="med" len="me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a:ln>
                  <a:noFill/>
                </a:ln>
                <a:solidFill>
                  <a:srgbClr val="333399"/>
                </a:solidFill>
                <a:effectLst/>
                <a:uLnTx/>
                <a:uFillTx/>
                <a:latin typeface="Times New Roman" pitchFamily="18" charset="0"/>
                <a:ea typeface="+mn-ea"/>
                <a:cs typeface="Arial" charset="0"/>
              </a:endParaRPr>
            </a:p>
          </p:txBody>
        </p:sp>
      </p:grpSp>
      <p:sp>
        <p:nvSpPr>
          <p:cNvPr id="38922" name="Rectangle 18"/>
          <p:cNvSpPr>
            <a:spLocks noChangeArrowheads="1"/>
          </p:cNvSpPr>
          <p:nvPr/>
        </p:nvSpPr>
        <p:spPr bwMode="auto">
          <a:xfrm>
            <a:off x="3302000" y="4789488"/>
            <a:ext cx="2778125" cy="1447800"/>
          </a:xfrm>
          <a:prstGeom prst="rect">
            <a:avLst/>
          </a:prstGeom>
          <a:solidFill>
            <a:srgbClr val="FF0000">
              <a:alpha val="50195"/>
            </a:srgbClr>
          </a:solidFill>
          <a:ln w="9525">
            <a:no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a:ln>
                <a:noFill/>
              </a:ln>
              <a:solidFill>
                <a:srgbClr val="333399"/>
              </a:solidFill>
              <a:effectLst/>
              <a:uLnTx/>
              <a:uFillTx/>
              <a:latin typeface="Times New Roman" pitchFamily="18" charset="0"/>
              <a:ea typeface="+mn-ea"/>
              <a:cs typeface="Arial" charset="0"/>
            </a:endParaRPr>
          </a:p>
        </p:txBody>
      </p:sp>
      <p:grpSp>
        <p:nvGrpSpPr>
          <p:cNvPr id="38923" name="Group 20"/>
          <p:cNvGrpSpPr>
            <a:grpSpLocks/>
          </p:cNvGrpSpPr>
          <p:nvPr/>
        </p:nvGrpSpPr>
        <p:grpSpPr bwMode="auto">
          <a:xfrm>
            <a:off x="3302000" y="2060575"/>
            <a:ext cx="2789238" cy="1254125"/>
            <a:chOff x="1928" y="1236"/>
            <a:chExt cx="1757" cy="790"/>
          </a:xfrm>
        </p:grpSpPr>
        <p:sp>
          <p:nvSpPr>
            <p:cNvPr id="38928" name="Line 21"/>
            <p:cNvSpPr>
              <a:spLocks noChangeShapeType="1"/>
            </p:cNvSpPr>
            <p:nvPr/>
          </p:nvSpPr>
          <p:spPr bwMode="auto">
            <a:xfrm>
              <a:off x="1928" y="2022"/>
              <a:ext cx="1757" cy="0"/>
            </a:xfrm>
            <a:prstGeom prst="line">
              <a:avLst/>
            </a:prstGeom>
            <a:noFill/>
            <a:ln w="57150">
              <a:solidFill>
                <a:schemeClr val="accent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a:ln>
                  <a:noFill/>
                </a:ln>
                <a:solidFill>
                  <a:srgbClr val="333399"/>
                </a:solidFill>
                <a:effectLst/>
                <a:uLnTx/>
                <a:uFillTx/>
                <a:latin typeface="Times New Roman" pitchFamily="18" charset="0"/>
                <a:ea typeface="+mn-ea"/>
                <a:cs typeface="Arial" charset="0"/>
              </a:endParaRPr>
            </a:p>
          </p:txBody>
        </p:sp>
        <p:sp>
          <p:nvSpPr>
            <p:cNvPr id="38929" name="Line 22"/>
            <p:cNvSpPr>
              <a:spLocks noChangeShapeType="1"/>
            </p:cNvSpPr>
            <p:nvPr/>
          </p:nvSpPr>
          <p:spPr bwMode="auto">
            <a:xfrm flipV="1">
              <a:off x="1935" y="1236"/>
              <a:ext cx="0" cy="785"/>
            </a:xfrm>
            <a:prstGeom prst="line">
              <a:avLst/>
            </a:prstGeom>
            <a:noFill/>
            <a:ln w="57150">
              <a:solidFill>
                <a:schemeClr val="accent1"/>
              </a:solidFill>
              <a:round/>
              <a:headEnd/>
              <a:tailEnd type="triangle" w="med" len="me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a:ln>
                  <a:noFill/>
                </a:ln>
                <a:solidFill>
                  <a:srgbClr val="333399"/>
                </a:solidFill>
                <a:effectLst/>
                <a:uLnTx/>
                <a:uFillTx/>
                <a:latin typeface="Times New Roman" pitchFamily="18" charset="0"/>
                <a:ea typeface="+mn-ea"/>
                <a:cs typeface="Arial" charset="0"/>
              </a:endParaRPr>
            </a:p>
          </p:txBody>
        </p:sp>
        <p:sp>
          <p:nvSpPr>
            <p:cNvPr id="38930" name="Line 23"/>
            <p:cNvSpPr>
              <a:spLocks noChangeShapeType="1"/>
            </p:cNvSpPr>
            <p:nvPr/>
          </p:nvSpPr>
          <p:spPr bwMode="auto">
            <a:xfrm flipV="1">
              <a:off x="3674" y="1242"/>
              <a:ext cx="0" cy="784"/>
            </a:xfrm>
            <a:prstGeom prst="line">
              <a:avLst/>
            </a:prstGeom>
            <a:noFill/>
            <a:ln w="57150">
              <a:solidFill>
                <a:schemeClr val="accent1"/>
              </a:solidFill>
              <a:round/>
              <a:headEnd/>
              <a:tailEnd type="triangle" w="med" len="me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a:ln>
                  <a:noFill/>
                </a:ln>
                <a:solidFill>
                  <a:srgbClr val="333399"/>
                </a:solidFill>
                <a:effectLst/>
                <a:uLnTx/>
                <a:uFillTx/>
                <a:latin typeface="Times New Roman" pitchFamily="18" charset="0"/>
                <a:ea typeface="+mn-ea"/>
                <a:cs typeface="Arial" charset="0"/>
              </a:endParaRPr>
            </a:p>
          </p:txBody>
        </p:sp>
      </p:grpSp>
      <p:sp>
        <p:nvSpPr>
          <p:cNvPr id="38924" name="Rectangle 24"/>
          <p:cNvSpPr>
            <a:spLocks noChangeArrowheads="1"/>
          </p:cNvSpPr>
          <p:nvPr/>
        </p:nvSpPr>
        <p:spPr bwMode="auto">
          <a:xfrm>
            <a:off x="3272120" y="1930400"/>
            <a:ext cx="2778125" cy="1354138"/>
          </a:xfrm>
          <a:prstGeom prst="rect">
            <a:avLst/>
          </a:prstGeom>
          <a:solidFill>
            <a:schemeClr val="accent1">
              <a:alpha val="50195"/>
            </a:schemeClr>
          </a:solidFill>
          <a:ln w="9525">
            <a:no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a:ln>
                <a:noFill/>
              </a:ln>
              <a:solidFill>
                <a:srgbClr val="333399"/>
              </a:solidFill>
              <a:effectLst/>
              <a:uLnTx/>
              <a:uFillTx/>
              <a:latin typeface="Times New Roman" pitchFamily="18" charset="0"/>
              <a:ea typeface="+mn-ea"/>
              <a:cs typeface="Arial" charset="0"/>
            </a:endParaRPr>
          </a:p>
        </p:txBody>
      </p:sp>
      <p:sp>
        <p:nvSpPr>
          <p:cNvPr id="38925" name="Text Box 25"/>
          <p:cNvSpPr txBox="1">
            <a:spLocks noChangeArrowheads="1"/>
          </p:cNvSpPr>
          <p:nvPr/>
        </p:nvSpPr>
        <p:spPr bwMode="auto">
          <a:xfrm>
            <a:off x="3348038" y="1493838"/>
            <a:ext cx="2576512" cy="396875"/>
          </a:xfrm>
          <a:prstGeom prst="rect">
            <a:avLst/>
          </a:prstGeom>
          <a:noFill/>
          <a:ln w="12699">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erdana" pitchFamily="34" charset="0"/>
                <a:ea typeface="+mn-ea"/>
                <a:cs typeface="Arial" charset="0"/>
              </a:rPr>
              <a:t># PCT  / # CUM</a:t>
            </a:r>
          </a:p>
        </p:txBody>
      </p:sp>
      <p:sp>
        <p:nvSpPr>
          <p:cNvPr id="38926" name="Text Box 26"/>
          <p:cNvSpPr txBox="1">
            <a:spLocks noChangeArrowheads="1"/>
          </p:cNvSpPr>
          <p:nvPr/>
        </p:nvSpPr>
        <p:spPr bwMode="auto">
          <a:xfrm>
            <a:off x="1813034" y="316406"/>
            <a:ext cx="5565228" cy="646973"/>
          </a:xfrm>
          <a:prstGeom prst="rect">
            <a:avLst/>
          </a:prstGeom>
          <a:noFill/>
          <a:ln w="0">
            <a:noFill/>
            <a:miter lim="800000"/>
            <a:headEnd/>
            <a:tailEnd/>
          </a:ln>
        </p:spPr>
        <p:txBody>
          <a:bodyPr wrap="square" lIns="92075" tIns="46038" rIns="92075" bIns="46038" anchor="b">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Arial Unicode MS" pitchFamily="34" charset="-128"/>
                <a:cs typeface="Arial Unicode MS" pitchFamily="34" charset="-128"/>
              </a:rPr>
              <a:t>The “</a:t>
            </a:r>
            <a:r>
              <a:rPr kumimoji="0" lang="en-US" sz="3600" b="1" i="0" u="none" strike="noStrike" kern="1200" cap="none" spc="0" normalizeH="0" baseline="0" noProof="0" dirty="0" err="1">
                <a:ln>
                  <a:noFill/>
                </a:ln>
                <a:solidFill>
                  <a:srgbClr val="000000"/>
                </a:solidFill>
                <a:effectLst/>
                <a:uLnTx/>
                <a:uFillTx/>
                <a:latin typeface="Arial"/>
                <a:ea typeface="Arial Unicode MS" pitchFamily="34" charset="-128"/>
                <a:cs typeface="Arial Unicode MS" pitchFamily="34" charset="-128"/>
              </a:rPr>
              <a:t>Scattergram</a:t>
            </a:r>
            <a:r>
              <a:rPr kumimoji="0" lang="en-US" sz="3600" b="1" i="0" u="none" strike="noStrike" kern="1200" cap="none" spc="0" normalizeH="0" baseline="0" noProof="0" dirty="0">
                <a:ln>
                  <a:noFill/>
                </a:ln>
                <a:solidFill>
                  <a:srgbClr val="000000"/>
                </a:solidFill>
                <a:effectLst/>
                <a:uLnTx/>
                <a:uFillTx/>
                <a:latin typeface="Arial"/>
                <a:ea typeface="Arial Unicode MS" pitchFamily="34" charset="-128"/>
                <a:cs typeface="Arial Unicode MS" pitchFamily="34" charset="-128"/>
              </a:rPr>
              <a:t>”</a:t>
            </a:r>
          </a:p>
        </p:txBody>
      </p:sp>
      <p:sp>
        <p:nvSpPr>
          <p:cNvPr id="38927" name="Text Box 27"/>
          <p:cNvSpPr txBox="1">
            <a:spLocks noChangeArrowheads="1"/>
          </p:cNvSpPr>
          <p:nvPr/>
        </p:nvSpPr>
        <p:spPr bwMode="auto">
          <a:xfrm>
            <a:off x="2953507" y="6164900"/>
            <a:ext cx="3557588" cy="396875"/>
          </a:xfrm>
          <a:prstGeom prst="rect">
            <a:avLst/>
          </a:prstGeom>
          <a:noFill/>
          <a:ln w="0">
            <a:noFill/>
            <a:miter lim="800000"/>
            <a:headEnd/>
            <a:tailEnd/>
          </a:ln>
        </p:spPr>
        <p:txBody>
          <a:bodyPr wrap="none" lIns="92075" tIns="46038" rIns="92075" bIns="46038" anchor="b">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Arial" charset="0"/>
              </a:rPr>
              <a:t>PCT (Confidence Score)</a:t>
            </a:r>
          </a:p>
        </p:txBody>
      </p:sp>
      <p:grpSp>
        <p:nvGrpSpPr>
          <p:cNvPr id="26" name="Group 25"/>
          <p:cNvGrpSpPr/>
          <p:nvPr/>
        </p:nvGrpSpPr>
        <p:grpSpPr>
          <a:xfrm>
            <a:off x="4741630" y="0"/>
            <a:ext cx="544473" cy="328613"/>
            <a:chOff x="4741630" y="0"/>
            <a:chExt cx="544473" cy="328613"/>
          </a:xfrm>
        </p:grpSpPr>
        <p:sp>
          <p:nvSpPr>
            <p:cNvPr id="27" name="Rectangle 26"/>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28" name="Freeform 27"/>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574520580"/>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800100" y="416831"/>
            <a:ext cx="7543800" cy="654050"/>
          </a:xfrm>
          <a:prstGeom prst="rect">
            <a:avLst/>
          </a:prstGeom>
          <a:noFill/>
          <a:ln w="9525">
            <a:noFill/>
            <a:miter lim="800000"/>
            <a:headEnd/>
            <a:tailEnd/>
          </a:ln>
        </p:spPr>
        <p:txBody>
          <a:bodyPr lIns="92075" tIns="46038" rIns="92075" bIns="46038"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Arial"/>
                <a:ea typeface="+mn-ea"/>
                <a:cs typeface="Arial"/>
              </a:rPr>
              <a:t>Board Takeaways</a:t>
            </a:r>
            <a:endParaRPr kumimoji="0" lang="en-US" sz="3600" b="1" i="0" u="none" strike="noStrike" kern="1200" cap="none" spc="0" normalizeH="0" baseline="0" noProof="0" dirty="0">
              <a:ln>
                <a:noFill/>
              </a:ln>
              <a:solidFill>
                <a:srgbClr val="000000"/>
              </a:solidFill>
              <a:effectLst/>
              <a:uLnTx/>
              <a:uFillTx/>
              <a:latin typeface="Arial"/>
              <a:ea typeface="+mn-ea"/>
              <a:cs typeface="Arial"/>
            </a:endParaRPr>
          </a:p>
        </p:txBody>
      </p:sp>
      <p:sp>
        <p:nvSpPr>
          <p:cNvPr id="841731" name="Rectangle 3"/>
          <p:cNvSpPr>
            <a:spLocks noChangeArrowheads="1"/>
          </p:cNvSpPr>
          <p:nvPr/>
        </p:nvSpPr>
        <p:spPr bwMode="auto">
          <a:xfrm>
            <a:off x="196949" y="1212655"/>
            <a:ext cx="8032652" cy="4243928"/>
          </a:xfrm>
          <a:prstGeom prst="rect">
            <a:avLst/>
          </a:prstGeom>
          <a:noFill/>
          <a:ln w="12700">
            <a:noFill/>
            <a:miter lim="800000"/>
            <a:headEnd/>
            <a:tailEnd/>
          </a:ln>
          <a:effectLst/>
        </p:spPr>
        <p:txBody>
          <a:bodyPr lIns="90488" tIns="44450" rIns="90488" bIns="44450"/>
          <a:lstStyle/>
          <a:p>
            <a:pPr marL="342900" marR="0" lvl="0" indent="-342900" algn="l" defTabSz="914400" rtl="0" eaLnBrk="1" fontAlgn="base" latinLnBrk="0" hangingPunct="1">
              <a:lnSpc>
                <a:spcPct val="100000"/>
              </a:lnSpc>
              <a:spcBef>
                <a:spcPts val="600"/>
              </a:spcBef>
              <a:spcAft>
                <a:spcPts val="0"/>
              </a:spcAft>
              <a:buClr>
                <a:srgbClr val="000000"/>
              </a:buClr>
              <a:buSzPct val="100000"/>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Arial"/>
                <a:ea typeface="+mn-ea"/>
                <a:cs typeface="Arial" charset="0"/>
              </a:rPr>
              <a:t>Maintain Your Rec</a:t>
            </a:r>
            <a:r>
              <a:rPr kumimoji="0" lang="en-US" sz="2400" b="0" i="0" u="none" strike="noStrike" kern="1200" cap="none" spc="0" normalizeH="0" baseline="0" noProof="0" dirty="0" smtClean="0">
                <a:ln>
                  <a:noFill/>
                </a:ln>
                <a:solidFill>
                  <a:srgbClr val="000000"/>
                </a:solidFill>
                <a:effectLst/>
                <a:uLnTx/>
                <a:uFillTx/>
                <a:latin typeface="Arial" charset="0"/>
                <a:ea typeface="+mn-ea"/>
                <a:cs typeface="Arial" charset="0"/>
              </a:rPr>
              <a:t>	</a:t>
            </a:r>
          </a:p>
          <a:p>
            <a:pPr marL="800100" marR="0" lvl="1" indent="-342900" algn="l" defTabSz="914400" rtl="0" eaLnBrk="1" fontAlgn="base" latinLnBrk="0" hangingPunct="1">
              <a:lnSpc>
                <a:spcPct val="100000"/>
              </a:lnSpc>
              <a:spcBef>
                <a:spcPts val="600"/>
              </a:spcBef>
              <a:spcAft>
                <a:spcPts val="0"/>
              </a:spcAft>
              <a:buClr>
                <a:srgbClr val="000000"/>
              </a:buClr>
              <a:buSzPct val="75000"/>
              <a:buFont typeface="Arial" panose="020B0604020202020204" pitchFamily="34" charset="0"/>
              <a:buChar char="–"/>
              <a:tabLst/>
              <a:defRPr/>
            </a:pPr>
            <a:r>
              <a:rPr kumimoji="0" lang="en-US" sz="2000" b="1" i="1" u="none" strike="noStrike" kern="1200" cap="none" spc="0" normalizeH="0" baseline="0" noProof="0" dirty="0" err="1" smtClean="0">
                <a:ln>
                  <a:noFill/>
                </a:ln>
                <a:solidFill>
                  <a:srgbClr val="000000"/>
                </a:solidFill>
                <a:effectLst/>
                <a:uLnTx/>
                <a:uFillTx/>
                <a:latin typeface="Arial" charset="0"/>
                <a:ea typeface="+mn-ea"/>
                <a:cs typeface="Arial" charset="0"/>
              </a:rPr>
              <a:t>OSR</a:t>
            </a:r>
            <a:r>
              <a:rPr kumimoji="0" lang="en-US" sz="2000" b="1" i="1" u="none" strike="noStrike" kern="1200" cap="none" spc="0" normalizeH="0" baseline="0" noProof="0" dirty="0" smtClean="0">
                <a:ln>
                  <a:noFill/>
                </a:ln>
                <a:solidFill>
                  <a:srgbClr val="000000"/>
                </a:solidFill>
                <a:effectLst/>
                <a:uLnTx/>
                <a:uFillTx/>
                <a:latin typeface="Arial" charset="0"/>
                <a:ea typeface="+mn-ea"/>
                <a:cs typeface="Arial" charset="0"/>
              </a:rPr>
              <a:t>/</a:t>
            </a:r>
            <a:r>
              <a:rPr kumimoji="0" lang="en-US" sz="2000" b="1" i="1" u="none" strike="noStrike" kern="1200" cap="none" spc="0" normalizeH="0" baseline="0" noProof="0" dirty="0" err="1" smtClean="0">
                <a:ln>
                  <a:noFill/>
                </a:ln>
                <a:solidFill>
                  <a:srgbClr val="000000"/>
                </a:solidFill>
                <a:effectLst/>
                <a:uLnTx/>
                <a:uFillTx/>
                <a:latin typeface="Arial" charset="0"/>
                <a:ea typeface="+mn-ea"/>
                <a:cs typeface="Arial" charset="0"/>
              </a:rPr>
              <a:t>ODC</a:t>
            </a:r>
            <a:r>
              <a:rPr kumimoji="0" lang="en-US" sz="2000" b="1" i="1" u="none" strike="noStrike" kern="1200" cap="none" spc="0" normalizeH="0" baseline="0" noProof="0" dirty="0" smtClean="0">
                <a:ln>
                  <a:noFill/>
                </a:ln>
                <a:solidFill>
                  <a:srgbClr val="000000"/>
                </a:solidFill>
                <a:effectLst/>
                <a:uLnTx/>
                <a:uFillTx/>
                <a:latin typeface="Arial" charset="0"/>
                <a:ea typeface="+mn-ea"/>
                <a:cs typeface="Arial" charset="0"/>
              </a:rPr>
              <a:t>/</a:t>
            </a:r>
            <a:r>
              <a:rPr kumimoji="0" lang="en-US" sz="2000" b="1" i="1" u="none" strike="noStrike" kern="1200" cap="none" spc="0" normalizeH="0" baseline="0" noProof="0" dirty="0" err="1" smtClean="0">
                <a:ln>
                  <a:noFill/>
                </a:ln>
                <a:solidFill>
                  <a:srgbClr val="000000"/>
                </a:solidFill>
                <a:effectLst/>
                <a:uLnTx/>
                <a:uFillTx/>
                <a:latin typeface="Arial" charset="0"/>
                <a:ea typeface="+mn-ea"/>
                <a:cs typeface="Arial" charset="0"/>
              </a:rPr>
              <a:t>PSR</a:t>
            </a:r>
            <a:endParaRPr kumimoji="0" lang="en-US" sz="2000" b="1" i="1" u="none" strike="noStrike" kern="1200" cap="none" spc="0" normalizeH="0" baseline="0" noProof="0" dirty="0" smtClean="0">
              <a:ln>
                <a:noFill/>
              </a:ln>
              <a:solidFill>
                <a:srgbClr val="000000"/>
              </a:solidFill>
              <a:effectLst/>
              <a:uLnTx/>
              <a:uFillTx/>
              <a:latin typeface="Arial" charset="0"/>
              <a:ea typeface="+mn-ea"/>
              <a:cs typeface="Arial" charset="0"/>
            </a:endParaRPr>
          </a:p>
          <a:p>
            <a:pPr marL="800100" marR="0" lvl="1" indent="-342900" algn="l" defTabSz="914400" rtl="0" eaLnBrk="1" fontAlgn="base" latinLnBrk="0" hangingPunct="1">
              <a:lnSpc>
                <a:spcPct val="100000"/>
              </a:lnSpc>
              <a:spcBef>
                <a:spcPts val="600"/>
              </a:spcBef>
              <a:spcAft>
                <a:spcPts val="0"/>
              </a:spcAft>
              <a:buClr>
                <a:srgbClr val="000000"/>
              </a:buClr>
              <a:buSzPct val="75000"/>
              <a:buFont typeface="Arial" panose="020B0604020202020204" pitchFamily="34" charset="0"/>
              <a:buChar char="–"/>
              <a:tabLst/>
              <a:defRPr/>
            </a:pPr>
            <a:r>
              <a:rPr kumimoji="0" lang="en-US" altLang="en-US" sz="2000" b="0" i="0" u="none" strike="noStrike" kern="1200" cap="none" spc="0" normalizeH="0" baseline="0" noProof="0" dirty="0" smtClean="0">
                <a:ln>
                  <a:noFill/>
                </a:ln>
                <a:solidFill>
                  <a:srgbClr val="000000"/>
                </a:solidFill>
                <a:effectLst/>
                <a:uLnTx/>
                <a:uFillTx/>
                <a:latin typeface="Arial" charset="0"/>
                <a:ea typeface="+mn-ea"/>
                <a:cs typeface="Arial" charset="0"/>
              </a:rPr>
              <a:t>FITREP / Qualifications </a:t>
            </a:r>
            <a:r>
              <a:rPr kumimoji="0" lang="en-US" altLang="en-US" sz="2000" b="0" i="0" u="none" strike="noStrike" kern="1200" cap="none" spc="0" normalizeH="0" baseline="0" noProof="0" dirty="0">
                <a:ln>
                  <a:noFill/>
                </a:ln>
                <a:solidFill>
                  <a:srgbClr val="000000"/>
                </a:solidFill>
                <a:effectLst/>
                <a:uLnTx/>
                <a:uFillTx/>
                <a:latin typeface="Arial" charset="0"/>
                <a:ea typeface="+mn-ea"/>
                <a:cs typeface="Arial" charset="0"/>
              </a:rPr>
              <a:t>/ </a:t>
            </a:r>
            <a:r>
              <a:rPr kumimoji="0" lang="en-US" altLang="en-US" sz="2000" b="0" i="0" u="none" strike="noStrike" kern="1200" cap="none" spc="0" normalizeH="0" baseline="0" noProof="0" dirty="0" smtClean="0">
                <a:ln>
                  <a:noFill/>
                </a:ln>
                <a:solidFill>
                  <a:srgbClr val="000000"/>
                </a:solidFill>
                <a:effectLst/>
                <a:uLnTx/>
                <a:uFillTx/>
                <a:latin typeface="Arial" charset="0"/>
                <a:ea typeface="+mn-ea"/>
                <a:cs typeface="Arial" charset="0"/>
              </a:rPr>
              <a:t>Awards</a:t>
            </a:r>
          </a:p>
          <a:p>
            <a:pPr marL="1257300" marR="0" lvl="2" indent="-342900" algn="l" defTabSz="914400" rtl="0" eaLnBrk="1" fontAlgn="base" latinLnBrk="0" hangingPunct="1">
              <a:lnSpc>
                <a:spcPct val="100000"/>
              </a:lnSpc>
              <a:spcBef>
                <a:spcPts val="600"/>
              </a:spcBef>
              <a:spcAft>
                <a:spcPts val="0"/>
              </a:spcAft>
              <a:buClr>
                <a:srgbClr val="000000"/>
              </a:buClr>
              <a:buSzPct val="75000"/>
              <a:buFont typeface="Wingdings" panose="05000000000000000000" pitchFamily="2" charset="2"/>
              <a:buChar char="Ø"/>
              <a:tabLst/>
              <a:defRPr/>
            </a:pPr>
            <a:r>
              <a:rPr kumimoji="0" lang="en-US" altLang="en-US" sz="1800" b="0" i="0" u="none" strike="noStrike" kern="1200" cap="none" spc="0" normalizeH="0" baseline="0" noProof="0" dirty="0" smtClean="0">
                <a:ln>
                  <a:noFill/>
                </a:ln>
                <a:solidFill>
                  <a:srgbClr val="000000"/>
                </a:solidFill>
                <a:effectLst/>
                <a:uLnTx/>
                <a:uFillTx/>
                <a:latin typeface="Arial" charset="0"/>
                <a:ea typeface="+mn-ea"/>
                <a:cs typeface="Arial" charset="0"/>
              </a:rPr>
              <a:t>Missing noticed </a:t>
            </a:r>
            <a:r>
              <a:rPr kumimoji="0" lang="en-US" altLang="en-US" sz="1800" b="0" i="0" u="none" strike="noStrike" kern="1200" cap="none" spc="0" normalizeH="0" baseline="0" noProof="0" dirty="0">
                <a:ln>
                  <a:noFill/>
                </a:ln>
                <a:solidFill>
                  <a:srgbClr val="000000"/>
                </a:solidFill>
                <a:effectLst/>
                <a:uLnTx/>
                <a:uFillTx/>
                <a:latin typeface="Arial" charset="0"/>
                <a:ea typeface="+mn-ea"/>
                <a:cs typeface="Arial" charset="0"/>
              </a:rPr>
              <a:t>by </a:t>
            </a:r>
            <a:r>
              <a:rPr kumimoji="0" lang="en-US" altLang="en-US" sz="1800" b="0" i="0" u="none" strike="noStrike" kern="1200" cap="none" spc="0" normalizeH="0" baseline="0" noProof="0" dirty="0" smtClean="0">
                <a:ln>
                  <a:noFill/>
                </a:ln>
                <a:solidFill>
                  <a:srgbClr val="000000"/>
                </a:solidFill>
                <a:effectLst/>
                <a:uLnTx/>
                <a:uFillTx/>
                <a:latin typeface="Arial" charset="0"/>
                <a:ea typeface="+mn-ea"/>
                <a:cs typeface="Arial" charset="0"/>
              </a:rPr>
              <a:t>members</a:t>
            </a:r>
          </a:p>
          <a:p>
            <a:pPr marL="1257300" marR="0" lvl="2" indent="-342900" algn="l" defTabSz="914400" rtl="0" eaLnBrk="1" fontAlgn="base" latinLnBrk="0" hangingPunct="1">
              <a:lnSpc>
                <a:spcPct val="100000"/>
              </a:lnSpc>
              <a:spcBef>
                <a:spcPts val="600"/>
              </a:spcBef>
              <a:spcAft>
                <a:spcPts val="0"/>
              </a:spcAft>
              <a:buClr>
                <a:srgbClr val="000000"/>
              </a:buClr>
              <a:buSzPct val="75000"/>
              <a:buFont typeface="Wingdings" panose="05000000000000000000" pitchFamily="2" charset="2"/>
              <a:buChar char="Ø"/>
              <a:tabLst/>
              <a:defRPr/>
            </a:pPr>
            <a:r>
              <a:rPr kumimoji="0" lang="en-US" altLang="en-US" sz="1800" b="0" i="0" u="none" strike="noStrike" kern="1200" cap="none" spc="0" normalizeH="0" baseline="0" noProof="0" dirty="0" smtClean="0">
                <a:ln>
                  <a:noFill/>
                </a:ln>
                <a:solidFill>
                  <a:srgbClr val="000000"/>
                </a:solidFill>
                <a:effectLst/>
                <a:uLnTx/>
                <a:uFillTx/>
                <a:latin typeface="Arial" charset="0"/>
                <a:ea typeface="+mn-ea"/>
                <a:cs typeface="Arial" charset="0"/>
              </a:rPr>
              <a:t>Detach </a:t>
            </a:r>
            <a:r>
              <a:rPr kumimoji="0" lang="en-US" altLang="en-US" sz="1800" b="0" i="0" u="none" strike="noStrike" kern="1200" cap="none" spc="0" normalizeH="0" baseline="0" noProof="0" dirty="0">
                <a:ln>
                  <a:noFill/>
                </a:ln>
                <a:solidFill>
                  <a:srgbClr val="000000"/>
                </a:solidFill>
                <a:effectLst/>
                <a:uLnTx/>
                <a:uFillTx/>
                <a:latin typeface="Arial" charset="0"/>
                <a:ea typeface="+mn-ea"/>
                <a:cs typeface="Arial" charset="0"/>
              </a:rPr>
              <a:t>FITREPs eliminate HW </a:t>
            </a:r>
            <a:r>
              <a:rPr kumimoji="0" lang="en-US" altLang="en-US" sz="1800" b="0" i="0" u="none" strike="noStrike" kern="1200" cap="none" spc="0" normalizeH="0" baseline="0" noProof="0" dirty="0" err="1">
                <a:ln>
                  <a:noFill/>
                </a:ln>
                <a:solidFill>
                  <a:srgbClr val="000000"/>
                </a:solidFill>
                <a:effectLst/>
                <a:uLnTx/>
                <a:uFillTx/>
                <a:latin typeface="Arial" charset="0"/>
                <a:ea typeface="+mn-ea"/>
                <a:cs typeface="Arial" charset="0"/>
              </a:rPr>
              <a:t>FITREP</a:t>
            </a:r>
            <a:r>
              <a:rPr kumimoji="0" lang="en-US" altLang="en-US" sz="1800" b="0" i="0" u="none" strike="noStrike" kern="1200" cap="none" spc="0" normalizeH="0" baseline="0" noProof="0" dirty="0">
                <a:ln>
                  <a:noFill/>
                </a:ln>
                <a:solidFill>
                  <a:srgbClr val="000000"/>
                </a:solidFill>
                <a:effectLst/>
                <a:uLnTx/>
                <a:uFillTx/>
                <a:latin typeface="Arial" charset="0"/>
                <a:ea typeface="+mn-ea"/>
                <a:cs typeface="Arial" charset="0"/>
              </a:rPr>
              <a:t> </a:t>
            </a:r>
            <a:r>
              <a:rPr kumimoji="0" lang="en-US" altLang="en-US" sz="1800" b="0" i="0" u="none" strike="noStrike" kern="1200" cap="none" spc="0" normalizeH="0" baseline="0" noProof="0" dirty="0" smtClean="0">
                <a:ln>
                  <a:noFill/>
                </a:ln>
                <a:solidFill>
                  <a:srgbClr val="000000"/>
                </a:solidFill>
                <a:effectLst/>
                <a:uLnTx/>
                <a:uFillTx/>
                <a:latin typeface="Arial" charset="0"/>
                <a:ea typeface="+mn-ea"/>
                <a:cs typeface="Arial" charset="0"/>
              </a:rPr>
              <a:t>ambiguity</a:t>
            </a:r>
            <a:endParaRPr kumimoji="0" lang="en-US" altLang="en-US" sz="20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ts val="0"/>
              </a:spcBef>
              <a:spcAft>
                <a:spcPts val="0"/>
              </a:spcAft>
              <a:buClr>
                <a:srgbClr val="000000"/>
              </a:buClr>
              <a:buSzPct val="75000"/>
              <a:buFontTx/>
              <a:buNone/>
              <a:tabLst/>
              <a:defRPr/>
            </a:pPr>
            <a:endParaRPr kumimoji="0" lang="en-US" altLang="en-US" sz="16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342900" marR="0" lvl="0" indent="-342900" algn="l" defTabSz="914400" rtl="0" eaLnBrk="1" fontAlgn="base" latinLnBrk="0" hangingPunct="1">
              <a:lnSpc>
                <a:spcPct val="100000"/>
              </a:lnSpc>
              <a:spcBef>
                <a:spcPts val="600"/>
              </a:spcBef>
              <a:spcAft>
                <a:spcPts val="0"/>
              </a:spcAft>
              <a:buClr>
                <a:srgbClr val="000000"/>
              </a:buClr>
              <a:buSzPct val="100000"/>
              <a:buFont typeface="Arial" panose="020B0604020202020204" pitchFamily="34" charset="0"/>
              <a:buChar char="•"/>
              <a:tabLst/>
              <a:defRPr/>
            </a:pPr>
            <a:r>
              <a:rPr kumimoji="0" lang="en-US" altLang="en-US" sz="2400" b="0" i="0" u="none" strike="noStrike" kern="1200" cap="none" spc="0" normalizeH="0" baseline="0" noProof="0" dirty="0" smtClean="0">
                <a:ln>
                  <a:noFill/>
                </a:ln>
                <a:solidFill>
                  <a:srgbClr val="000000"/>
                </a:solidFill>
                <a:effectLst/>
                <a:uLnTx/>
                <a:uFillTx/>
                <a:latin typeface="Arial" charset="0"/>
                <a:ea typeface="+mn-ea"/>
                <a:cs typeface="Arial" charset="0"/>
              </a:rPr>
              <a:t>Electronic </a:t>
            </a:r>
            <a:r>
              <a:rPr kumimoji="0" lang="en-US" altLang="en-US" sz="2400" b="0" i="0" u="none" strike="noStrike" kern="1200" cap="none" spc="0" normalizeH="0" baseline="0" noProof="0" dirty="0">
                <a:ln>
                  <a:noFill/>
                </a:ln>
                <a:solidFill>
                  <a:srgbClr val="000000"/>
                </a:solidFill>
                <a:effectLst/>
                <a:uLnTx/>
                <a:uFillTx/>
                <a:latin typeface="Arial" charset="0"/>
                <a:ea typeface="+mn-ea"/>
                <a:cs typeface="Arial" charset="0"/>
              </a:rPr>
              <a:t>Submission of Selection Board </a:t>
            </a:r>
            <a:r>
              <a:rPr kumimoji="0" lang="en-US" altLang="en-US" sz="2400" b="0" i="0" u="none" strike="noStrike" kern="1200" cap="none" spc="0" normalizeH="0" baseline="0" noProof="0" dirty="0" smtClean="0">
                <a:ln>
                  <a:noFill/>
                </a:ln>
                <a:solidFill>
                  <a:srgbClr val="000000"/>
                </a:solidFill>
                <a:effectLst/>
                <a:uLnTx/>
                <a:uFillTx/>
                <a:latin typeface="Arial" charset="0"/>
                <a:ea typeface="+mn-ea"/>
                <a:cs typeface="Arial" charset="0"/>
              </a:rPr>
              <a:t>Documents (ESSBD)</a:t>
            </a:r>
            <a:endParaRPr kumimoji="0" lang="en-US" altLang="en-US" sz="2400" b="0" i="0" u="none" strike="noStrike" kern="1200" cap="none" spc="0" normalizeH="0" baseline="0" noProof="0" dirty="0">
              <a:ln>
                <a:noFill/>
              </a:ln>
              <a:solidFill>
                <a:srgbClr val="000000"/>
              </a:solidFill>
              <a:effectLst/>
              <a:uLnTx/>
              <a:uFillTx/>
              <a:latin typeface="Arial" charset="0"/>
              <a:ea typeface="+mn-ea"/>
              <a:cs typeface="Arial" charset="0"/>
            </a:endParaRPr>
          </a:p>
          <a:p>
            <a:pPr marL="800100" marR="0" lvl="1" indent="-342900" algn="l" defTabSz="914400" rtl="0" eaLnBrk="1" fontAlgn="base" latinLnBrk="0" hangingPunct="1">
              <a:lnSpc>
                <a:spcPct val="100000"/>
              </a:lnSpc>
              <a:spcBef>
                <a:spcPts val="600"/>
              </a:spcBef>
              <a:spcAft>
                <a:spcPts val="0"/>
              </a:spcAft>
              <a:buClr>
                <a:srgbClr val="000000"/>
              </a:buClr>
              <a:buSzPct val="75000"/>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charset="0"/>
                <a:ea typeface="+mn-ea"/>
                <a:cs typeface="Arial" charset="0"/>
              </a:rPr>
              <a:t>BOL Electronic submission NLT 10 working days prior </a:t>
            </a:r>
            <a:endParaRPr kumimoji="0" lang="en-US" altLang="en-US" sz="20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800100" marR="0" lvl="1" indent="-342900" algn="l" defTabSz="914400" rtl="0" eaLnBrk="1" fontAlgn="base" latinLnBrk="0" hangingPunct="1">
              <a:lnSpc>
                <a:spcPct val="100000"/>
              </a:lnSpc>
              <a:spcBef>
                <a:spcPts val="600"/>
              </a:spcBef>
              <a:spcAft>
                <a:spcPts val="0"/>
              </a:spcAft>
              <a:buClr>
                <a:srgbClr val="000000"/>
              </a:buClr>
              <a:buSzPct val="75000"/>
              <a:buFont typeface="Arial" panose="020B0604020202020204" pitchFamily="34" charset="0"/>
              <a:buChar char="–"/>
              <a:tabLst/>
              <a:defRPr/>
            </a:pPr>
            <a:r>
              <a:rPr kumimoji="0" lang="en-US" altLang="en-US" sz="2000" b="0" i="0" u="none" strike="noStrike" kern="1200" cap="none" spc="0" normalizeH="0" baseline="0" noProof="0" dirty="0" smtClean="0">
                <a:ln>
                  <a:noFill/>
                </a:ln>
                <a:solidFill>
                  <a:srgbClr val="000000"/>
                </a:solidFill>
                <a:effectLst/>
                <a:uLnTx/>
                <a:uFillTx/>
                <a:latin typeface="Arial" charset="0"/>
                <a:ea typeface="+mn-ea"/>
                <a:cs typeface="Arial" charset="0"/>
              </a:rPr>
              <a:t>PERS-8 </a:t>
            </a:r>
            <a:r>
              <a:rPr kumimoji="0" lang="en-US" altLang="en-US" sz="2000" b="0" i="0" u="none" strike="noStrike" kern="1200" cap="none" spc="0" normalizeH="0" baseline="0" noProof="0" dirty="0">
                <a:ln>
                  <a:noFill/>
                </a:ln>
                <a:solidFill>
                  <a:srgbClr val="000000"/>
                </a:solidFill>
                <a:effectLst/>
                <a:uLnTx/>
                <a:uFillTx/>
                <a:latin typeface="Arial" charset="0"/>
                <a:ea typeface="+mn-ea"/>
                <a:cs typeface="Arial" charset="0"/>
              </a:rPr>
              <a:t>facilitates STAT boards </a:t>
            </a:r>
            <a:endParaRPr kumimoji="0" lang="en-US" altLang="en-US" sz="20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1257300" marR="0" lvl="2" indent="-342900" algn="l" defTabSz="914400" rtl="0" eaLnBrk="1" fontAlgn="base" latinLnBrk="0" hangingPunct="1">
              <a:lnSpc>
                <a:spcPct val="100000"/>
              </a:lnSpc>
              <a:spcBef>
                <a:spcPts val="600"/>
              </a:spcBef>
              <a:spcAft>
                <a:spcPts val="0"/>
              </a:spcAft>
              <a:buClr>
                <a:srgbClr val="000000"/>
              </a:buClr>
              <a:buSzPct val="75000"/>
              <a:buFont typeface="Wingdings" panose="05000000000000000000" pitchFamily="2" charset="2"/>
              <a:buChar char="Ø"/>
              <a:tabLst/>
              <a:defRPr/>
            </a:pPr>
            <a:r>
              <a:rPr kumimoji="0" lang="en-US" altLang="en-US" sz="1800" b="0" i="0" u="none" strike="noStrike" kern="1200" cap="none" spc="0" normalizeH="0" baseline="0" noProof="0" dirty="0" err="1" smtClean="0">
                <a:ln>
                  <a:noFill/>
                </a:ln>
                <a:solidFill>
                  <a:srgbClr val="000000"/>
                </a:solidFill>
                <a:effectLst/>
                <a:uLnTx/>
                <a:uFillTx/>
                <a:latin typeface="Arial" charset="0"/>
                <a:ea typeface="+mn-ea"/>
                <a:cs typeface="Arial" charset="0"/>
              </a:rPr>
              <a:t>PERS</a:t>
            </a:r>
            <a:r>
              <a:rPr kumimoji="0" lang="en-US" altLang="en-US" sz="1800" b="0" i="0" u="none" strike="noStrike" kern="1200" cap="none" spc="0" normalizeH="0" baseline="0" noProof="0" dirty="0" smtClean="0">
                <a:ln>
                  <a:noFill/>
                </a:ln>
                <a:solidFill>
                  <a:srgbClr val="000000"/>
                </a:solidFill>
                <a:effectLst/>
                <a:uLnTx/>
                <a:uFillTx/>
                <a:latin typeface="Arial" charset="0"/>
                <a:ea typeface="+mn-ea"/>
                <a:cs typeface="Arial" charset="0"/>
              </a:rPr>
              <a:t>-43 </a:t>
            </a:r>
            <a:r>
              <a:rPr kumimoji="0" lang="en-US" altLang="en-US" sz="1800" b="0" i="0" u="none" strike="noStrike" kern="1200" cap="none" spc="0" normalizeH="0" baseline="0" noProof="0" dirty="0">
                <a:ln>
                  <a:noFill/>
                </a:ln>
                <a:solidFill>
                  <a:srgbClr val="000000"/>
                </a:solidFill>
                <a:effectLst/>
                <a:uLnTx/>
                <a:uFillTx/>
                <a:latin typeface="Arial" charset="0"/>
                <a:ea typeface="+mn-ea"/>
                <a:cs typeface="Arial" charset="0"/>
              </a:rPr>
              <a:t>cannot </a:t>
            </a:r>
            <a:r>
              <a:rPr kumimoji="0" lang="en-US" altLang="en-US" sz="1800" b="0" i="0" u="none" strike="noStrike" kern="1200" cap="none" spc="0" normalizeH="0" baseline="0" noProof="0" dirty="0" smtClean="0">
                <a:ln>
                  <a:noFill/>
                </a:ln>
                <a:solidFill>
                  <a:srgbClr val="000000"/>
                </a:solidFill>
                <a:effectLst/>
                <a:uLnTx/>
                <a:uFillTx/>
                <a:latin typeface="Arial" charset="0"/>
                <a:ea typeface="+mn-ea"/>
                <a:cs typeface="Arial" charset="0"/>
              </a:rPr>
              <a:t>help</a:t>
            </a:r>
            <a:endParaRPr kumimoji="0" lang="en-US" altLang="en-US" sz="1800" b="0" i="0" u="none" strike="noStrike" kern="1200" cap="none" spc="0" normalizeH="0" baseline="0" noProof="0" dirty="0">
              <a:ln>
                <a:noFill/>
              </a:ln>
              <a:solidFill>
                <a:srgbClr val="000000"/>
              </a:solidFill>
              <a:effectLst/>
              <a:uLnTx/>
              <a:uFillTx/>
              <a:latin typeface="Arial" charset="0"/>
              <a:ea typeface="+mn-ea"/>
              <a:cs typeface="Arial" charset="0"/>
            </a:endParaRPr>
          </a:p>
          <a:p>
            <a:pPr marL="914400" marR="0" lvl="2" indent="0" algn="l" defTabSz="914400" rtl="0" eaLnBrk="1" fontAlgn="base" latinLnBrk="0" hangingPunct="1">
              <a:lnSpc>
                <a:spcPct val="100000"/>
              </a:lnSpc>
              <a:spcBef>
                <a:spcPts val="0"/>
              </a:spcBef>
              <a:spcAft>
                <a:spcPts val="1200"/>
              </a:spcAft>
              <a:buClr>
                <a:srgbClr val="000000"/>
              </a:buClr>
              <a:buSzPct val="75000"/>
              <a:buFontTx/>
              <a:buNone/>
              <a:tabLst/>
              <a:defRPr/>
            </a:pPr>
            <a:endParaRPr kumimoji="0" lang="en-US" sz="2000" b="0" i="0" u="none" strike="noStrike" kern="1200" cap="none" spc="0" normalizeH="0" baseline="0" noProof="0" dirty="0" smtClean="0">
              <a:ln>
                <a:noFill/>
              </a:ln>
              <a:solidFill>
                <a:srgbClr val="333399"/>
              </a:solidFill>
              <a:effectLst/>
              <a:uLnTx/>
              <a:uFillTx/>
              <a:latin typeface="Arial" charset="0"/>
              <a:ea typeface="+mn-ea"/>
              <a:cs typeface="Arial" charset="0"/>
            </a:endParaRPr>
          </a:p>
          <a:p>
            <a:pPr marL="342900" marR="0" lvl="0" indent="-342900" algn="l" defTabSz="914400" rtl="0" eaLnBrk="1" fontAlgn="base" latinLnBrk="0" hangingPunct="1">
              <a:lnSpc>
                <a:spcPct val="100000"/>
              </a:lnSpc>
              <a:spcBef>
                <a:spcPts val="0"/>
              </a:spcBef>
              <a:spcAft>
                <a:spcPts val="1200"/>
              </a:spcAft>
              <a:buClr>
                <a:srgbClr val="000000"/>
              </a:buClr>
              <a:buSzPct val="75000"/>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Rectangle 6"/>
          <p:cNvSpPr>
            <a:spLocks noChangeArrowheads="1"/>
          </p:cNvSpPr>
          <p:nvPr/>
        </p:nvSpPr>
        <p:spPr bwMode="auto">
          <a:xfrm>
            <a:off x="0" y="5329427"/>
            <a:ext cx="9144000" cy="1200329"/>
          </a:xfrm>
          <a:prstGeom prst="rect">
            <a:avLst/>
          </a:prstGeom>
          <a:solidFill>
            <a:srgbClr val="000066"/>
          </a:solidFill>
          <a:ln w="12700">
            <a:noFill/>
            <a:miter lim="800000"/>
            <a:headEnd type="none" w="sm" len="sm"/>
            <a:tailEnd type="none" w="sm" len="sm"/>
          </a:ln>
        </p:spPr>
        <p:txBody>
          <a:bodyPr wrap="square" anchor="ctr">
            <a:spAutoFit/>
          </a:bodyPr>
          <a:lstStyle/>
          <a:p>
            <a:pPr marL="742950" marR="0" lvl="1" indent="-285750" algn="ctr" defTabSz="914400" rtl="0" eaLnBrk="1" fontAlgn="base" latinLnBrk="0" hangingPunct="1">
              <a:lnSpc>
                <a:spcPct val="100000"/>
              </a:lnSpc>
              <a:spcBef>
                <a:spcPct val="20000"/>
              </a:spcBef>
              <a:spcAft>
                <a:spcPct val="0"/>
              </a:spcAft>
              <a:buClr>
                <a:srgbClr val="333399"/>
              </a:buClr>
              <a:buSzTx/>
              <a:buFontTx/>
              <a:buNone/>
              <a:tabLst/>
              <a:defRPr/>
            </a:pPr>
            <a:r>
              <a:rPr kumimoji="0" lang="en-US" sz="3600" b="1" i="1" u="none" strike="noStrike" kern="1200" cap="none" spc="0" normalizeH="0" baseline="0" noProof="0" dirty="0" smtClean="0">
                <a:ln>
                  <a:noFill/>
                </a:ln>
                <a:solidFill>
                  <a:srgbClr val="FFFF00"/>
                </a:solidFill>
                <a:effectLst/>
                <a:uLnTx/>
                <a:uFillTx/>
                <a:latin typeface="Arial"/>
                <a:ea typeface="+mn-ea"/>
                <a:cs typeface="Arial" charset="0"/>
              </a:rPr>
              <a:t>Your Participation at both Admin and Statutory Boards is essential!</a:t>
            </a:r>
            <a:endParaRPr kumimoji="0" lang="en-US" sz="3600" b="1" i="1" u="none" strike="noStrike" kern="1200" cap="none" spc="0" normalizeH="0" baseline="0" noProof="0" dirty="0">
              <a:ln>
                <a:noFill/>
              </a:ln>
              <a:solidFill>
                <a:srgbClr val="FFFF00"/>
              </a:solidFill>
              <a:effectLst/>
              <a:uLnTx/>
              <a:uFillTx/>
              <a:latin typeface="Arial"/>
              <a:ea typeface="+mn-ea"/>
              <a:cs typeface="Arial" charset="0"/>
            </a:endParaRPr>
          </a:p>
        </p:txBody>
      </p:sp>
      <p:grpSp>
        <p:nvGrpSpPr>
          <p:cNvPr id="6" name="Group 5"/>
          <p:cNvGrpSpPr/>
          <p:nvPr/>
        </p:nvGrpSpPr>
        <p:grpSpPr>
          <a:xfrm>
            <a:off x="4741630" y="0"/>
            <a:ext cx="544473" cy="328613"/>
            <a:chOff x="4741630" y="0"/>
            <a:chExt cx="544473" cy="328613"/>
          </a:xfrm>
        </p:grpSpPr>
        <p:sp>
          <p:nvSpPr>
            <p:cNvPr id="7" name="Rectangle 6"/>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8" name="Freeform 7"/>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2981539683"/>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ChangeArrowheads="1"/>
          </p:cNvSpPr>
          <p:nvPr/>
        </p:nvSpPr>
        <p:spPr bwMode="auto">
          <a:xfrm>
            <a:off x="685800" y="5105400"/>
            <a:ext cx="77724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6000" b="1" i="1"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5" name="Rectangle 3"/>
          <p:cNvSpPr>
            <a:spLocks noChangeArrowheads="1"/>
          </p:cNvSpPr>
          <p:nvPr/>
        </p:nvSpPr>
        <p:spPr bwMode="auto">
          <a:xfrm>
            <a:off x="685800" y="114802"/>
            <a:ext cx="77724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Arial" charset="0"/>
                <a:ea typeface="+mn-ea"/>
                <a:cs typeface="Arial" charset="0"/>
              </a:rPr>
              <a:t>Officer Records</a:t>
            </a:r>
            <a:endParaRPr kumimoji="0" lang="en-US" sz="3600"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 name="Rectangle 3"/>
          <p:cNvSpPr txBox="1">
            <a:spLocks noChangeArrowheads="1"/>
          </p:cNvSpPr>
          <p:nvPr/>
        </p:nvSpPr>
        <p:spPr bwMode="auto">
          <a:xfrm>
            <a:off x="502171" y="1344976"/>
            <a:ext cx="8515350" cy="42269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cs typeface="+mn-cs"/>
              </a:defRPr>
            </a:lvl3pPr>
            <a:lvl4pPr marL="1600200" indent="-228600" algn="l" rtl="0" eaLnBrk="0" fontAlgn="base" hangingPunct="0">
              <a:spcBef>
                <a:spcPct val="20000"/>
              </a:spcBef>
              <a:spcAft>
                <a:spcPct val="0"/>
              </a:spcAft>
              <a:buChar char="o"/>
              <a:defRPr sz="2000">
                <a:solidFill>
                  <a:schemeClr val="tx1"/>
                </a:solidFill>
                <a:latin typeface="+mn-lt"/>
                <a:cs typeface="+mn-cs"/>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Font typeface="Wingdings" pitchFamily="2" charset="2"/>
              <a:buChar char="§"/>
              <a:defRPr sz="2000">
                <a:solidFill>
                  <a:schemeClr val="tx1"/>
                </a:solidFill>
                <a:latin typeface="+mn-lt"/>
                <a:cs typeface="+mn-cs"/>
              </a:defRPr>
            </a:lvl9pPr>
          </a:lstStyle>
          <a:p>
            <a:pPr marL="342900" marR="0" lvl="0" indent="-342900" algn="l" defTabSz="914400" rtl="0" eaLnBrk="1" fontAlgn="base" latinLnBrk="0" hangingPunct="1">
              <a:lnSpc>
                <a:spcPct val="130000"/>
              </a:lnSpc>
              <a:spcBef>
                <a:spcPct val="20000"/>
              </a:spcBef>
              <a:spcAft>
                <a:spcPct val="0"/>
              </a:spcAft>
              <a:buClr>
                <a:srgbClr val="000000"/>
              </a:buClr>
              <a:buSzTx/>
              <a:buFontTx/>
              <a:buChar char="•"/>
              <a:tabLst/>
              <a:defRPr/>
            </a:pPr>
            <a:r>
              <a:rPr kumimoji="0" lang="en-US" sz="2400" b="0" i="0" u="none" strike="noStrike" kern="1200" cap="none" spc="0" normalizeH="0" baseline="0" noProof="0" dirty="0" smtClean="0">
                <a:ln>
                  <a:noFill/>
                </a:ln>
                <a:solidFill>
                  <a:srgbClr val="000000"/>
                </a:solidFill>
                <a:effectLst/>
                <a:uLnTx/>
                <a:uFillTx/>
                <a:latin typeface="Arial"/>
                <a:ea typeface="+mn-ea"/>
                <a:cs typeface="Arial"/>
              </a:rPr>
              <a:t>Record maintenance is an individual responsibility</a:t>
            </a:r>
          </a:p>
          <a:p>
            <a:pPr marL="742950" marR="0" lvl="1" indent="-285750" algn="l" defTabSz="914400" rtl="0" eaLnBrk="1" fontAlgn="base" latinLnBrk="0" hangingPunct="1">
              <a:lnSpc>
                <a:spcPct val="130000"/>
              </a:lnSpc>
              <a:spcBef>
                <a:spcPct val="20000"/>
              </a:spcBef>
              <a:spcAft>
                <a:spcPct val="0"/>
              </a:spcAft>
              <a:buClr>
                <a:srgbClr val="000000"/>
              </a:buClr>
              <a:buSzTx/>
              <a:buFont typeface="Wingdings" panose="05000000000000000000" pitchFamily="2" charset="2"/>
              <a:buChar char="Ø"/>
              <a:tabLst/>
              <a:defRPr/>
            </a:pPr>
            <a:r>
              <a:rPr kumimoji="0" lang="en-US" sz="2200" b="0" i="0" u="none" strike="noStrike" kern="1200" cap="none" spc="0" normalizeH="0" baseline="0" noProof="0" dirty="0" smtClean="0">
                <a:ln>
                  <a:noFill/>
                </a:ln>
                <a:solidFill>
                  <a:srgbClr val="000000"/>
                </a:solidFill>
                <a:effectLst/>
                <a:uLnTx/>
                <a:uFillTx/>
                <a:latin typeface="Arial"/>
                <a:ea typeface="+mn-ea"/>
                <a:cs typeface="Arial"/>
              </a:rPr>
              <a:t>Board Assistant Recorder reviews are a courtesy</a:t>
            </a:r>
          </a:p>
          <a:p>
            <a:pPr marL="342900" marR="0" lvl="0" indent="-342900" algn="l" defTabSz="914400" rtl="0" eaLnBrk="1" fontAlgn="base" latinLnBrk="0" hangingPunct="1">
              <a:lnSpc>
                <a:spcPct val="130000"/>
              </a:lnSpc>
              <a:spcBef>
                <a:spcPct val="20000"/>
              </a:spcBef>
              <a:spcAft>
                <a:spcPct val="0"/>
              </a:spcAft>
              <a:buClr>
                <a:srgbClr val="000000"/>
              </a:buClr>
              <a:buSzTx/>
              <a:buFontTx/>
              <a:buChar char="•"/>
              <a:tabLst/>
              <a:defRPr/>
            </a:pPr>
            <a:r>
              <a:rPr kumimoji="0" lang="en-US" sz="2400" b="0" i="0" u="none" strike="noStrike" kern="1200" cap="none" spc="0" normalizeH="0" baseline="0" noProof="0" dirty="0" smtClean="0">
                <a:ln>
                  <a:noFill/>
                </a:ln>
                <a:solidFill>
                  <a:srgbClr val="000000"/>
                </a:solidFill>
                <a:effectLst/>
                <a:uLnTx/>
                <a:uFillTx/>
                <a:latin typeface="Arial"/>
                <a:ea typeface="+mn-ea"/>
                <a:cs typeface="Arial"/>
              </a:rPr>
              <a:t>Most common problems with records:</a:t>
            </a:r>
          </a:p>
          <a:p>
            <a:pPr marL="742950" marR="0" lvl="1" indent="-285750" algn="l" defTabSz="914400" rtl="0" eaLnBrk="1" fontAlgn="base" latinLnBrk="0" hangingPunct="1">
              <a:lnSpc>
                <a:spcPct val="130000"/>
              </a:lnSpc>
              <a:spcBef>
                <a:spcPct val="20000"/>
              </a:spcBef>
              <a:spcAft>
                <a:spcPct val="0"/>
              </a:spcAft>
              <a:buClr>
                <a:srgbClr val="000000"/>
              </a:buClr>
              <a:buSzTx/>
              <a:buFont typeface="Wingdings" panose="05000000000000000000" pitchFamily="2" charset="2"/>
              <a:buChar char="Ø"/>
              <a:tabLst/>
              <a:defRPr/>
            </a:pPr>
            <a:r>
              <a:rPr kumimoji="0" lang="en-US" sz="2200" b="0" i="0" u="none" strike="noStrike" kern="1200" cap="none" spc="0" normalizeH="0" baseline="0" noProof="0" dirty="0" smtClean="0">
                <a:ln>
                  <a:noFill/>
                </a:ln>
                <a:solidFill>
                  <a:srgbClr val="000000"/>
                </a:solidFill>
                <a:effectLst/>
                <a:uLnTx/>
                <a:uFillTx/>
                <a:latin typeface="Arial"/>
                <a:ea typeface="+mn-ea"/>
                <a:cs typeface="Arial"/>
              </a:rPr>
              <a:t>Missing/gapped/rejected FITREPs</a:t>
            </a:r>
          </a:p>
          <a:p>
            <a:pPr marL="742950" marR="0" lvl="1" indent="-285750" algn="l" defTabSz="914400" rtl="0" eaLnBrk="1" fontAlgn="base" latinLnBrk="0" hangingPunct="1">
              <a:lnSpc>
                <a:spcPct val="130000"/>
              </a:lnSpc>
              <a:spcBef>
                <a:spcPct val="20000"/>
              </a:spcBef>
              <a:spcAft>
                <a:spcPct val="0"/>
              </a:spcAft>
              <a:buClr>
                <a:srgbClr val="000000"/>
              </a:buClr>
              <a:buSzTx/>
              <a:buFont typeface="Wingdings" panose="05000000000000000000" pitchFamily="2" charset="2"/>
              <a:buChar char="Ø"/>
              <a:tabLst/>
              <a:defRPr/>
            </a:pPr>
            <a:r>
              <a:rPr kumimoji="0" lang="en-US" sz="2200" b="0" i="0" u="none" strike="noStrike" kern="1200" cap="none" spc="0" normalizeH="0" baseline="0" noProof="0" dirty="0" smtClean="0">
                <a:ln>
                  <a:noFill/>
                </a:ln>
                <a:solidFill>
                  <a:srgbClr val="000000"/>
                </a:solidFill>
                <a:effectLst/>
                <a:uLnTx/>
                <a:uFillTx/>
                <a:latin typeface="Arial"/>
                <a:ea typeface="+mn-ea"/>
                <a:cs typeface="Arial"/>
              </a:rPr>
              <a:t>Missing awards, qualifications, and advanced education</a:t>
            </a:r>
          </a:p>
          <a:p>
            <a:pPr marL="342900" marR="0" lvl="0" indent="-342900" algn="l" defTabSz="914400" rtl="0" eaLnBrk="1" fontAlgn="base" latinLnBrk="0" hangingPunct="1">
              <a:lnSpc>
                <a:spcPct val="130000"/>
              </a:lnSpc>
              <a:spcBef>
                <a:spcPct val="20000"/>
              </a:spcBef>
              <a:spcAft>
                <a:spcPct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Arial"/>
                <a:ea typeface="+mn-ea"/>
                <a:cs typeface="Arial"/>
              </a:rPr>
              <a:t>Incomplete record may highlight lack of attention to detail</a:t>
            </a:r>
          </a:p>
          <a:p>
            <a:pPr marL="342900" marR="0" lvl="0" indent="-342900" algn="l" defTabSz="914400" rtl="0" eaLnBrk="1" fontAlgn="base" latinLnBrk="0" hangingPunct="1">
              <a:lnSpc>
                <a:spcPct val="130000"/>
              </a:lnSpc>
              <a:spcBef>
                <a:spcPct val="20000"/>
              </a:spcBef>
              <a:spcAft>
                <a:spcPct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Arial"/>
                <a:ea typeface="+mn-ea"/>
                <a:cs typeface="Arial"/>
              </a:rPr>
              <a:t>Board correspondence is not a permanent record fix</a:t>
            </a: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1" fontAlgn="base" latinLnBrk="0" hangingPunct="1">
              <a:lnSpc>
                <a:spcPct val="130000"/>
              </a:lnSpc>
              <a:spcBef>
                <a:spcPct val="20000"/>
              </a:spcBef>
              <a:spcAft>
                <a:spcPct val="0"/>
              </a:spcAft>
              <a:buClr>
                <a:srgbClr val="000000"/>
              </a:buClr>
              <a:buSzTx/>
              <a:buFont typeface="Wingdings" pitchFamily="2" charset="2"/>
              <a:buChar char="§"/>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1" fontAlgn="base" latinLnBrk="0" hangingPunct="1">
              <a:lnSpc>
                <a:spcPct val="130000"/>
              </a:lnSpc>
              <a:spcBef>
                <a:spcPct val="20000"/>
              </a:spcBef>
              <a:spcAft>
                <a:spcPct val="0"/>
              </a:spcAft>
              <a:buClr>
                <a:srgbClr val="000000"/>
              </a:buClr>
              <a:buSzTx/>
              <a:buFont typeface="Wingdings" pitchFamily="2" charset="2"/>
              <a:buChar char="§"/>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1" fontAlgn="base" latinLnBrk="0" hangingPunct="1">
              <a:lnSpc>
                <a:spcPct val="130000"/>
              </a:lnSpc>
              <a:spcBef>
                <a:spcPct val="20000"/>
              </a:spcBef>
              <a:spcAft>
                <a:spcPct val="0"/>
              </a:spcAft>
              <a:buClr>
                <a:srgbClr val="000000"/>
              </a:buClr>
              <a:buSzTx/>
              <a:buFont typeface="Wingdings" pitchFamily="2" charset="2"/>
              <a:buChar char="§"/>
              <a:tabLst/>
              <a:defRPr/>
            </a:pPr>
            <a:endParaRPr kumimoji="0" lang="en-US" sz="2000" b="0" i="0" u="none" strike="noStrike" kern="1200" cap="none" spc="0" normalizeH="0" baseline="0" noProof="0" dirty="0" smtClean="0">
              <a:ln>
                <a:noFill/>
              </a:ln>
              <a:solidFill>
                <a:srgbClr val="000000"/>
              </a:solidFill>
              <a:effectLst/>
              <a:uLnTx/>
              <a:uFillTx/>
              <a:latin typeface="Arial"/>
              <a:ea typeface="+mn-ea"/>
              <a:cs typeface="Arial"/>
            </a:endParaRPr>
          </a:p>
          <a:p>
            <a:pPr marL="342900" marR="0" lvl="0" indent="-342900" algn="l" defTabSz="914400" rtl="0" eaLnBrk="1" fontAlgn="base" latinLnBrk="0" hangingPunct="1">
              <a:lnSpc>
                <a:spcPct val="130000"/>
              </a:lnSpc>
              <a:spcBef>
                <a:spcPct val="20000"/>
              </a:spcBef>
              <a:spcAft>
                <a:spcPct val="0"/>
              </a:spcAft>
              <a:buClr>
                <a:srgbClr val="000000"/>
              </a:buClr>
              <a:buSzTx/>
              <a:buFont typeface="Wingdings" pitchFamily="2" charset="2"/>
              <a:buChar char="§"/>
              <a:tabLst/>
              <a:defRPr/>
            </a:pPr>
            <a:endParaRPr kumimoji="0" lang="en-US" sz="2000" b="0" i="1" u="none" strike="noStrike" kern="1200" cap="none" spc="0" normalizeH="0" baseline="0" noProof="0" dirty="0">
              <a:ln>
                <a:noFill/>
              </a:ln>
              <a:solidFill>
                <a:srgbClr val="000000"/>
              </a:solidFill>
              <a:effectLst/>
              <a:uLnTx/>
              <a:uFillTx/>
              <a:latin typeface="Arial"/>
              <a:ea typeface="+mn-ea"/>
              <a:cs typeface="Arial"/>
            </a:endParaRPr>
          </a:p>
        </p:txBody>
      </p:sp>
      <p:sp>
        <p:nvSpPr>
          <p:cNvPr id="7" name="Rectangle 6"/>
          <p:cNvSpPr>
            <a:spLocks noChangeArrowheads="1"/>
          </p:cNvSpPr>
          <p:nvPr/>
        </p:nvSpPr>
        <p:spPr bwMode="auto">
          <a:xfrm>
            <a:off x="0" y="5786700"/>
            <a:ext cx="9144000" cy="694542"/>
          </a:xfrm>
          <a:prstGeom prst="rect">
            <a:avLst/>
          </a:prstGeom>
          <a:solidFill>
            <a:srgbClr val="000066"/>
          </a:solidFill>
          <a:ln w="12700">
            <a:noFill/>
            <a:miter lim="800000"/>
            <a:headEnd type="none" w="sm" len="sm"/>
            <a:tailEnd type="none" w="sm" len="sm"/>
          </a:ln>
        </p:spPr>
        <p:txBody>
          <a:bodyPr wrap="square"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smtClean="0">
                <a:ln>
                  <a:noFill/>
                </a:ln>
                <a:solidFill>
                  <a:srgbClr val="FFFF00"/>
                </a:solidFill>
                <a:effectLst/>
                <a:uLnTx/>
                <a:uFillTx/>
                <a:latin typeface="Arial"/>
                <a:ea typeface="+mn-ea"/>
                <a:cs typeface="Arial" charset="0"/>
              </a:rPr>
              <a:t>It’s your record.  Keep it updated!</a:t>
            </a:r>
            <a:endParaRPr kumimoji="0" lang="en-US" sz="3200" b="1" i="1" u="none" strike="noStrike" kern="1200" cap="none" spc="0" normalizeH="0" baseline="0" noProof="0" dirty="0">
              <a:ln>
                <a:noFill/>
              </a:ln>
              <a:solidFill>
                <a:srgbClr val="FFFF00"/>
              </a:solidFill>
              <a:effectLst/>
              <a:uLnTx/>
              <a:uFillTx/>
              <a:latin typeface="Arial"/>
              <a:ea typeface="+mn-ea"/>
              <a:cs typeface="Arial" charset="0"/>
            </a:endParaRPr>
          </a:p>
        </p:txBody>
      </p:sp>
      <p:grpSp>
        <p:nvGrpSpPr>
          <p:cNvPr id="6" name="Group 5"/>
          <p:cNvGrpSpPr/>
          <p:nvPr/>
        </p:nvGrpSpPr>
        <p:grpSpPr>
          <a:xfrm>
            <a:off x="4741630" y="0"/>
            <a:ext cx="544473" cy="328613"/>
            <a:chOff x="4741630" y="0"/>
            <a:chExt cx="544473" cy="328613"/>
          </a:xfrm>
        </p:grpSpPr>
        <p:sp>
          <p:nvSpPr>
            <p:cNvPr id="8" name="Rectangle 7"/>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10" name="Freeform 9"/>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2090519186"/>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chemeClr val="tx1"/>
                </a:solidFill>
              </a:rPr>
              <a:t>ACSB Deferrals</a:t>
            </a:r>
            <a:endParaRPr lang="en-US" sz="3600" b="1" dirty="0">
              <a:solidFill>
                <a:schemeClr val="tx1"/>
              </a:solidFill>
            </a:endParaRPr>
          </a:p>
        </p:txBody>
      </p:sp>
      <p:sp>
        <p:nvSpPr>
          <p:cNvPr id="3" name="Content Placeholder 2"/>
          <p:cNvSpPr>
            <a:spLocks noGrp="1"/>
          </p:cNvSpPr>
          <p:nvPr>
            <p:ph idx="1"/>
          </p:nvPr>
        </p:nvSpPr>
        <p:spPr>
          <a:xfrm>
            <a:off x="152401" y="1166813"/>
            <a:ext cx="8739352" cy="5310187"/>
          </a:xfrm>
        </p:spPr>
        <p:txBody>
          <a:bodyPr/>
          <a:lstStyle/>
          <a:p>
            <a:pPr>
              <a:lnSpc>
                <a:spcPct val="150000"/>
              </a:lnSpc>
              <a:spcBef>
                <a:spcPts val="600"/>
              </a:spcBef>
            </a:pPr>
            <a:r>
              <a:rPr lang="en-US" sz="2400" dirty="0" smtClean="0">
                <a:solidFill>
                  <a:srgbClr val="000000"/>
                </a:solidFill>
              </a:rPr>
              <a:t>ACSB </a:t>
            </a:r>
            <a:r>
              <a:rPr lang="en-US" sz="2400" dirty="0">
                <a:solidFill>
                  <a:srgbClr val="000000"/>
                </a:solidFill>
              </a:rPr>
              <a:t>Exception to Policy “deferral” </a:t>
            </a:r>
            <a:r>
              <a:rPr lang="en-US" sz="2400" dirty="0" smtClean="0">
                <a:solidFill>
                  <a:srgbClr val="000000"/>
                </a:solidFill>
              </a:rPr>
              <a:t>option </a:t>
            </a:r>
            <a:endParaRPr lang="en-US" sz="2400" dirty="0"/>
          </a:p>
          <a:p>
            <a:pPr>
              <a:lnSpc>
                <a:spcPct val="150000"/>
              </a:lnSpc>
              <a:spcBef>
                <a:spcPts val="600"/>
              </a:spcBef>
            </a:pPr>
            <a:r>
              <a:rPr lang="en-US" sz="2400" dirty="0" smtClean="0"/>
              <a:t>Officers disadvantaged </a:t>
            </a:r>
            <a:r>
              <a:rPr lang="en-US" sz="2400" dirty="0"/>
              <a:t>by zone </a:t>
            </a:r>
            <a:r>
              <a:rPr lang="en-US" sz="2400" dirty="0" smtClean="0"/>
              <a:t>shift </a:t>
            </a:r>
            <a:r>
              <a:rPr lang="en-US" sz="2400" dirty="0"/>
              <a:t>after DH slate </a:t>
            </a:r>
          </a:p>
          <a:p>
            <a:pPr>
              <a:lnSpc>
                <a:spcPct val="150000"/>
              </a:lnSpc>
              <a:spcBef>
                <a:spcPts val="600"/>
              </a:spcBef>
            </a:pPr>
            <a:r>
              <a:rPr lang="en-US" sz="2400" dirty="0" err="1" smtClean="0"/>
              <a:t>ACSB</a:t>
            </a:r>
            <a:r>
              <a:rPr lang="en-US" sz="2400" dirty="0" smtClean="0"/>
              <a:t> Deferral ≠ Promotion Deferral</a:t>
            </a:r>
          </a:p>
          <a:p>
            <a:pPr lvl="1">
              <a:spcBef>
                <a:spcPts val="600"/>
              </a:spcBef>
              <a:spcAft>
                <a:spcPts val="675"/>
              </a:spcAft>
            </a:pPr>
            <a:r>
              <a:rPr lang="en-US" sz="2000" dirty="0" smtClean="0"/>
              <a:t>Officers </a:t>
            </a:r>
            <a:r>
              <a:rPr lang="en-US" sz="2000" dirty="0"/>
              <a:t>with a qualifying tour that has affected </a:t>
            </a:r>
            <a:r>
              <a:rPr lang="en-US" sz="2000" dirty="0" smtClean="0"/>
              <a:t>career </a:t>
            </a:r>
            <a:r>
              <a:rPr lang="en-US" sz="2000" dirty="0"/>
              <a:t>timing </a:t>
            </a:r>
            <a:r>
              <a:rPr lang="en-US" sz="2000" dirty="0" smtClean="0"/>
              <a:t>can </a:t>
            </a:r>
            <a:r>
              <a:rPr lang="en-US" sz="2000" dirty="0"/>
              <a:t>request to Opt-out of a promotion </a:t>
            </a:r>
            <a:r>
              <a:rPr lang="en-US" sz="2000" dirty="0" smtClean="0"/>
              <a:t>board (NAVADMIN </a:t>
            </a:r>
            <a:r>
              <a:rPr lang="en-US" sz="2000" dirty="0"/>
              <a:t>154/21) </a:t>
            </a:r>
          </a:p>
          <a:p>
            <a:pPr lvl="1">
              <a:spcBef>
                <a:spcPts val="0"/>
              </a:spcBef>
              <a:spcAft>
                <a:spcPts val="675"/>
              </a:spcAft>
            </a:pPr>
            <a:r>
              <a:rPr lang="en-US" sz="2000" dirty="0"/>
              <a:t>Primarily graduate education or </a:t>
            </a:r>
            <a:r>
              <a:rPr lang="en-US" sz="2000" dirty="0" smtClean="0"/>
              <a:t>fellowship  </a:t>
            </a:r>
            <a:endParaRPr lang="en-US" sz="3600" b="1" dirty="0">
              <a:solidFill>
                <a:srgbClr val="FF0000"/>
              </a:solidFill>
            </a:endParaRPr>
          </a:p>
        </p:txBody>
      </p:sp>
      <p:grpSp>
        <p:nvGrpSpPr>
          <p:cNvPr id="4" name="Group 3"/>
          <p:cNvGrpSpPr/>
          <p:nvPr/>
        </p:nvGrpSpPr>
        <p:grpSpPr>
          <a:xfrm>
            <a:off x="4741630" y="0"/>
            <a:ext cx="544473" cy="328613"/>
            <a:chOff x="4741630" y="0"/>
            <a:chExt cx="544473" cy="328613"/>
          </a:xfrm>
        </p:grpSpPr>
        <p:sp>
          <p:nvSpPr>
            <p:cNvPr id="5" name="Rectangle 4"/>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6" name="Freeform 5"/>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439421657"/>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o"/>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1076649755"/>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What Detailers actually do!</a:t>
            </a:r>
            <a:endParaRPr lang="en-US" sz="3600" b="1" dirty="0"/>
          </a:p>
        </p:txBody>
      </p:sp>
      <p:sp>
        <p:nvSpPr>
          <p:cNvPr id="3" name="Content Placeholder 2"/>
          <p:cNvSpPr>
            <a:spLocks noGrp="1"/>
          </p:cNvSpPr>
          <p:nvPr>
            <p:ph idx="1"/>
          </p:nvPr>
        </p:nvSpPr>
        <p:spPr/>
        <p:txBody>
          <a:bodyPr/>
          <a:lstStyle/>
          <a:p>
            <a:r>
              <a:rPr lang="en-US" sz="2800" dirty="0" smtClean="0"/>
              <a:t>The detailer is your advocate!</a:t>
            </a:r>
          </a:p>
          <a:p>
            <a:pPr lvl="1"/>
            <a:r>
              <a:rPr lang="en-US" sz="2400" dirty="0" smtClean="0"/>
              <a:t>Orders, career timing, unique circumstances</a:t>
            </a:r>
          </a:p>
          <a:p>
            <a:pPr lvl="1"/>
            <a:r>
              <a:rPr lang="en-US" sz="2400" dirty="0" smtClean="0"/>
              <a:t>The more you tell us, the more we may be able to help</a:t>
            </a:r>
          </a:p>
          <a:p>
            <a:pPr lvl="1"/>
            <a:r>
              <a:rPr lang="en-US" sz="2400" dirty="0" smtClean="0"/>
              <a:t>Please communicate with us!</a:t>
            </a:r>
          </a:p>
        </p:txBody>
      </p:sp>
      <p:grpSp>
        <p:nvGrpSpPr>
          <p:cNvPr id="4" name="Group 3"/>
          <p:cNvGrpSpPr/>
          <p:nvPr/>
        </p:nvGrpSpPr>
        <p:grpSpPr>
          <a:xfrm>
            <a:off x="4838701" y="0"/>
            <a:ext cx="714374" cy="328613"/>
            <a:chOff x="4741630" y="0"/>
            <a:chExt cx="544473" cy="328613"/>
          </a:xfrm>
        </p:grpSpPr>
        <p:sp>
          <p:nvSpPr>
            <p:cNvPr id="5" name="Rectangle 4"/>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6" name="Freeform 5"/>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1130091622"/>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475136" y="235471"/>
            <a:ext cx="8458200" cy="777240"/>
          </a:xfrm>
        </p:spPr>
        <p:txBody>
          <a:bodyPr/>
          <a:lstStyle/>
          <a:p>
            <a:r>
              <a:rPr lang="en-US" sz="3200" b="1" dirty="0" err="1" smtClean="0">
                <a:solidFill>
                  <a:schemeClr val="tx1"/>
                </a:solidFill>
              </a:rPr>
              <a:t>AvIP</a:t>
            </a:r>
            <a:r>
              <a:rPr lang="en-US" sz="3200" b="1" dirty="0" smtClean="0">
                <a:solidFill>
                  <a:schemeClr val="tx1"/>
                </a:solidFill>
              </a:rPr>
              <a:t>/</a:t>
            </a:r>
            <a:r>
              <a:rPr lang="en-US" sz="3200" b="1" dirty="0" err="1" smtClean="0">
                <a:solidFill>
                  <a:schemeClr val="tx1"/>
                </a:solidFill>
              </a:rPr>
              <a:t>AvB</a:t>
            </a:r>
            <a:r>
              <a:rPr lang="en-US" sz="3200" b="1" dirty="0"/>
              <a:t/>
            </a:r>
            <a:br>
              <a:rPr lang="en-US" sz="3200" b="1" dirty="0"/>
            </a:br>
            <a:r>
              <a:rPr lang="en-US" sz="1800" b="1" dirty="0"/>
              <a:t>(NAVADMIN </a:t>
            </a:r>
            <a:r>
              <a:rPr lang="en-US" sz="1800" b="1" dirty="0" smtClean="0"/>
              <a:t>049/21)</a:t>
            </a:r>
            <a:endParaRPr lang="en-US" sz="1800" b="1" dirty="0"/>
          </a:p>
        </p:txBody>
      </p:sp>
      <p:sp>
        <p:nvSpPr>
          <p:cNvPr id="19" name="Content Placeholder 2"/>
          <p:cNvSpPr>
            <a:spLocks noGrp="1"/>
          </p:cNvSpPr>
          <p:nvPr>
            <p:ph idx="1"/>
          </p:nvPr>
        </p:nvSpPr>
        <p:spPr>
          <a:xfrm>
            <a:off x="246536" y="1665811"/>
            <a:ext cx="3886200" cy="1097280"/>
          </a:xfrm>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bodyPr>
          <a:lstStyle/>
          <a:p>
            <a:pPr marL="0" indent="0" algn="ctr">
              <a:spcBef>
                <a:spcPts val="0"/>
              </a:spcBef>
              <a:spcAft>
                <a:spcPts val="600"/>
              </a:spcAft>
              <a:buNone/>
            </a:pPr>
            <a:r>
              <a:rPr lang="en-US" sz="1400" b="1" dirty="0"/>
              <a:t>Legacy Flight Pay</a:t>
            </a:r>
          </a:p>
          <a:p>
            <a:pPr marL="114300" lvl="1" indent="-114300">
              <a:spcBef>
                <a:spcPts val="0"/>
              </a:spcBef>
              <a:buChar char="•"/>
            </a:pPr>
            <a:r>
              <a:rPr lang="en-US" sz="1200" b="1" dirty="0"/>
              <a:t>Rigid </a:t>
            </a:r>
            <a:r>
              <a:rPr lang="en-US" sz="1200" b="1" dirty="0" smtClean="0"/>
              <a:t>scale </a:t>
            </a:r>
            <a:r>
              <a:rPr lang="en-US" sz="1200" b="1" dirty="0"/>
              <a:t>tied to Years of AVN Service (YAS)</a:t>
            </a:r>
          </a:p>
          <a:p>
            <a:pPr marL="114300" lvl="1" indent="-114300">
              <a:spcBef>
                <a:spcPts val="0"/>
              </a:spcBef>
              <a:buChar char="•"/>
            </a:pPr>
            <a:r>
              <a:rPr lang="en-US" sz="1200" b="1" dirty="0"/>
              <a:t>Max of $850/month at 14 YAS</a:t>
            </a:r>
          </a:p>
          <a:p>
            <a:pPr marL="114300" lvl="1" indent="-114300">
              <a:spcBef>
                <a:spcPts val="0"/>
              </a:spcBef>
              <a:buChar char="•"/>
            </a:pPr>
            <a:r>
              <a:rPr lang="en-US" sz="1200" b="1" dirty="0"/>
              <a:t>Not merit based—all paid same rates</a:t>
            </a:r>
          </a:p>
          <a:p>
            <a:pPr marL="0" lvl="1" indent="0">
              <a:spcBef>
                <a:spcPts val="0"/>
              </a:spcBef>
              <a:buNone/>
            </a:pPr>
            <a:endParaRPr lang="en-US" sz="1000" dirty="0"/>
          </a:p>
        </p:txBody>
      </p:sp>
      <p:sp>
        <p:nvSpPr>
          <p:cNvPr id="20" name="TextBox 19"/>
          <p:cNvSpPr txBox="1"/>
          <p:nvPr/>
        </p:nvSpPr>
        <p:spPr>
          <a:xfrm>
            <a:off x="250569" y="1317869"/>
            <a:ext cx="4184928"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2060"/>
                </a:solidFill>
                <a:effectLst/>
                <a:uLnTx/>
                <a:uFillTx/>
                <a:latin typeface="Arial"/>
                <a:ea typeface="+mn-ea"/>
                <a:cs typeface="Arial" charset="0"/>
              </a:rPr>
              <a:t>Aviation Incentive Pay (</a:t>
            </a:r>
            <a:r>
              <a:rPr kumimoji="0" lang="en-US" sz="1600" b="1" i="1" u="none" strike="noStrike" kern="1200" cap="none" spc="0" normalizeH="0" baseline="0" noProof="0" dirty="0" err="1">
                <a:ln>
                  <a:noFill/>
                </a:ln>
                <a:solidFill>
                  <a:srgbClr val="002060"/>
                </a:solidFill>
                <a:effectLst/>
                <a:uLnTx/>
                <a:uFillTx/>
                <a:latin typeface="Arial"/>
                <a:ea typeface="+mn-ea"/>
                <a:cs typeface="Arial" charset="0"/>
              </a:rPr>
              <a:t>AvIP</a:t>
            </a:r>
            <a:r>
              <a:rPr kumimoji="0" lang="en-US" sz="1600" b="1" i="1" u="none" strike="noStrike" kern="1200" cap="none" spc="0" normalizeH="0" baseline="0" noProof="0" dirty="0">
                <a:ln>
                  <a:noFill/>
                </a:ln>
                <a:solidFill>
                  <a:srgbClr val="002060"/>
                </a:solidFill>
                <a:effectLst/>
                <a:uLnTx/>
                <a:uFillTx/>
                <a:latin typeface="Arial"/>
                <a:ea typeface="+mn-ea"/>
                <a:cs typeface="Arial" charset="0"/>
              </a:rPr>
              <a:t>)—Flight Pay</a:t>
            </a:r>
          </a:p>
        </p:txBody>
      </p:sp>
      <p:sp>
        <p:nvSpPr>
          <p:cNvPr id="21" name="TextBox 20"/>
          <p:cNvSpPr txBox="1"/>
          <p:nvPr/>
        </p:nvSpPr>
        <p:spPr>
          <a:xfrm>
            <a:off x="250570" y="3021045"/>
            <a:ext cx="2277355"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2060"/>
                </a:solidFill>
                <a:effectLst/>
                <a:uLnTx/>
                <a:uFillTx/>
                <a:latin typeface="Arial"/>
                <a:ea typeface="+mn-ea"/>
                <a:cs typeface="Arial" charset="0"/>
              </a:rPr>
              <a:t>Aviation Bonus (</a:t>
            </a:r>
            <a:r>
              <a:rPr kumimoji="0" lang="en-US" sz="1600" b="1" i="1" u="none" strike="noStrike" kern="1200" cap="none" spc="0" normalizeH="0" baseline="0" noProof="0" dirty="0" err="1">
                <a:ln>
                  <a:noFill/>
                </a:ln>
                <a:solidFill>
                  <a:srgbClr val="002060"/>
                </a:solidFill>
                <a:effectLst/>
                <a:uLnTx/>
                <a:uFillTx/>
                <a:latin typeface="Arial"/>
                <a:ea typeface="+mn-ea"/>
                <a:cs typeface="Arial" charset="0"/>
              </a:rPr>
              <a:t>AvB</a:t>
            </a:r>
            <a:r>
              <a:rPr kumimoji="0" lang="en-US" sz="1600" b="1" i="1" u="none" strike="noStrike" kern="1200" cap="none" spc="0" normalizeH="0" baseline="0" noProof="0" dirty="0">
                <a:ln>
                  <a:noFill/>
                </a:ln>
                <a:solidFill>
                  <a:srgbClr val="002060"/>
                </a:solidFill>
                <a:effectLst/>
                <a:uLnTx/>
                <a:uFillTx/>
                <a:latin typeface="Arial"/>
                <a:ea typeface="+mn-ea"/>
                <a:cs typeface="Arial" charset="0"/>
              </a:rPr>
              <a:t>)</a:t>
            </a:r>
          </a:p>
        </p:txBody>
      </p:sp>
      <p:sp>
        <p:nvSpPr>
          <p:cNvPr id="22" name="Content Placeholder 2"/>
          <p:cNvSpPr txBox="1">
            <a:spLocks/>
          </p:cNvSpPr>
          <p:nvPr/>
        </p:nvSpPr>
        <p:spPr bwMode="auto">
          <a:xfrm>
            <a:off x="5012260" y="1665811"/>
            <a:ext cx="3911769" cy="1099640"/>
          </a:xfrm>
          <a:prstGeom prst="rect">
            <a:avLst/>
          </a:prstGeom>
          <a:gradFill>
            <a:gsLst>
              <a:gs pos="0">
                <a:schemeClr val="bg1"/>
              </a:gs>
              <a:gs pos="50000">
                <a:srgbClr val="B3D2FF">
                  <a:lumMod val="49000"/>
                  <a:lumOff val="51000"/>
                </a:srgbClr>
              </a:gs>
              <a:gs pos="100000">
                <a:srgbClr val="B3D2FF"/>
              </a:gs>
            </a:gsLst>
            <a:lin ang="5400000" scaled="0"/>
          </a:gradFill>
          <a:ln>
            <a:solidFill>
              <a:srgbClr val="B3D2FF"/>
            </a:solidFill>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lvl1pPr marL="0" indent="0" eaLnBrk="0" hangingPunct="0">
              <a:spcBef>
                <a:spcPts val="0"/>
              </a:spcBef>
              <a:spcAft>
                <a:spcPts val="0"/>
              </a:spcAft>
              <a:buFont typeface="Wingdings" pitchFamily="2" charset="2"/>
              <a:buNone/>
              <a:defRPr sz="1100">
                <a:latin typeface="+mn-lt"/>
                <a:cs typeface="+mn-cs"/>
              </a:defRPr>
            </a:lvl1pPr>
            <a:lvl2pPr lvl="1" indent="-228600" algn="l" eaLnBrk="0" hangingPunct="0">
              <a:spcBef>
                <a:spcPts val="0"/>
              </a:spcBef>
              <a:spcAft>
                <a:spcPts val="0"/>
              </a:spcAft>
              <a:buFont typeface="Arial" panose="020B0604020202020204" pitchFamily="34" charset="0"/>
              <a:buChar char="–"/>
              <a:defRPr sz="900">
                <a:solidFill>
                  <a:srgbClr val="000000"/>
                </a:solidFill>
                <a:latin typeface="+mn-lt"/>
                <a:cs typeface="+mn-cs"/>
              </a:defRPr>
            </a:lvl2pPr>
            <a:lvl3pPr marL="685800" indent="-228600" algn="l" eaLnBrk="0" hangingPunct="0">
              <a:spcBef>
                <a:spcPts val="0"/>
              </a:spcBef>
              <a:spcAft>
                <a:spcPts val="300"/>
              </a:spcAft>
              <a:buFont typeface="Wingdings" panose="05000000000000000000" pitchFamily="2" charset="2"/>
              <a:buChar char="§"/>
              <a:defRPr sz="1600">
                <a:latin typeface="+mn-lt"/>
                <a:cs typeface="+mn-cs"/>
              </a:defRPr>
            </a:lvl3pPr>
            <a:lvl4pPr marL="914400" indent="-228600" algn="l" eaLnBrk="0" hangingPunct="0">
              <a:spcBef>
                <a:spcPts val="0"/>
              </a:spcBef>
              <a:spcAft>
                <a:spcPts val="300"/>
              </a:spcAft>
              <a:buChar char="-"/>
              <a:defRPr sz="1400">
                <a:latin typeface="+mn-lt"/>
                <a:cs typeface="+mn-cs"/>
              </a:defRPr>
            </a:lvl4pPr>
            <a:lvl5pPr marL="1143000" indent="-228600" algn="l" eaLnBrk="0" hangingPunct="0">
              <a:spcBef>
                <a:spcPts val="0"/>
              </a:spcBef>
              <a:spcAft>
                <a:spcPts val="300"/>
              </a:spcAft>
              <a:buFont typeface="Times New Roman" pitchFamily="18" charset="0"/>
              <a:buChar char="-"/>
              <a:defRPr sz="1400">
                <a:latin typeface="+mn-lt"/>
                <a:cs typeface="+mn-cs"/>
              </a:defRPr>
            </a:lvl5pPr>
            <a:lvl6pPr marL="2514600" indent="-228600" fontAlgn="base">
              <a:spcBef>
                <a:spcPct val="20000"/>
              </a:spcBef>
              <a:spcAft>
                <a:spcPct val="0"/>
              </a:spcAft>
              <a:buFont typeface="Times New Roman" pitchFamily="18" charset="0"/>
              <a:buChar char="-"/>
              <a:defRPr>
                <a:latin typeface="+mn-lt"/>
                <a:cs typeface="+mn-cs"/>
              </a:defRPr>
            </a:lvl6pPr>
            <a:lvl7pPr marL="2971800" indent="-228600" fontAlgn="base">
              <a:spcBef>
                <a:spcPct val="20000"/>
              </a:spcBef>
              <a:spcAft>
                <a:spcPct val="0"/>
              </a:spcAft>
              <a:buFont typeface="Times New Roman" pitchFamily="18" charset="0"/>
              <a:buChar char="-"/>
              <a:defRPr>
                <a:latin typeface="+mn-lt"/>
                <a:cs typeface="+mn-cs"/>
              </a:defRPr>
            </a:lvl7pPr>
            <a:lvl8pPr marL="3429000" indent="-228600" fontAlgn="base">
              <a:spcBef>
                <a:spcPct val="20000"/>
              </a:spcBef>
              <a:spcAft>
                <a:spcPct val="0"/>
              </a:spcAft>
              <a:buFont typeface="Times New Roman" pitchFamily="18" charset="0"/>
              <a:buChar char="-"/>
              <a:defRPr>
                <a:latin typeface="+mn-lt"/>
                <a:cs typeface="+mn-cs"/>
              </a:defRPr>
            </a:lvl8pPr>
            <a:lvl9pPr marL="3886200" indent="-228600" fontAlgn="base">
              <a:spcBef>
                <a:spcPct val="20000"/>
              </a:spcBef>
              <a:spcAft>
                <a:spcPct val="0"/>
              </a:spcAft>
              <a:buFont typeface="Times New Roman" pitchFamily="18" charset="0"/>
              <a:buChar char="-"/>
              <a:defRPr>
                <a:latin typeface="+mn-lt"/>
                <a:cs typeface="+mn-cs"/>
              </a:defRPr>
            </a:lvl9pPr>
          </a:lstStyle>
          <a:p>
            <a:pPr marL="0" marR="0" lvl="0" indent="0" algn="ctr" defTabSz="914400" rtl="0" eaLnBrk="1" fontAlgn="base" latinLnBrk="0" hangingPunct="1">
              <a:lnSpc>
                <a:spcPct val="100000"/>
              </a:lnSpc>
              <a:spcBef>
                <a:spcPts val="0"/>
              </a:spcBef>
              <a:spcAft>
                <a:spcPts val="600"/>
              </a:spcAft>
              <a:buClrTx/>
              <a:buSzTx/>
              <a:buFont typeface="Wingdings" pitchFamily="2" charset="2"/>
              <a:buNone/>
              <a:tabLst/>
              <a:defRPr/>
            </a:pPr>
            <a:r>
              <a:rPr kumimoji="0" lang="en-US" sz="1400" b="1" i="1" u="none" strike="noStrike" kern="1200" cap="none" spc="0" normalizeH="0" baseline="0" noProof="0" dirty="0" smtClean="0">
                <a:ln>
                  <a:noFill/>
                </a:ln>
                <a:solidFill>
                  <a:srgbClr val="000000"/>
                </a:solidFill>
                <a:effectLst/>
                <a:uLnTx/>
                <a:uFillTx/>
                <a:latin typeface="Arial"/>
                <a:ea typeface="+mn-ea"/>
                <a:cs typeface="Arial"/>
              </a:rPr>
              <a:t>Aviation Incentive Pay Today</a:t>
            </a:r>
            <a:endParaRPr kumimoji="0" lang="en-US" sz="1400" b="1" i="1" u="none" strike="noStrike" kern="1200" cap="none" spc="0" normalizeH="0" baseline="0" noProof="0" dirty="0">
              <a:ln>
                <a:noFill/>
              </a:ln>
              <a:solidFill>
                <a:srgbClr val="000000"/>
              </a:solidFill>
              <a:effectLst/>
              <a:uLnTx/>
              <a:uFillTx/>
              <a:latin typeface="Arial"/>
              <a:ea typeface="+mn-ea"/>
              <a:cs typeface="Arial"/>
            </a:endParaRP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a:rPr>
              <a:t>Pay levels by YAS discretionary</a:t>
            </a: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a:rPr>
              <a:t>Max up to $1,000/month at &gt;10 YAS</a:t>
            </a: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a:rPr>
              <a:t>M</a:t>
            </a:r>
            <a:r>
              <a:rPr kumimoji="0" lang="en-US" sz="1200" b="1" i="1" u="none" strike="noStrike" kern="1200" cap="none" spc="0" normalizeH="0" baseline="0" noProof="0" dirty="0" smtClean="0">
                <a:ln>
                  <a:noFill/>
                </a:ln>
                <a:solidFill>
                  <a:srgbClr val="000000"/>
                </a:solidFill>
                <a:effectLst/>
                <a:uLnTx/>
                <a:uFillTx/>
                <a:latin typeface="Arial"/>
                <a:ea typeface="+mn-ea"/>
                <a:cs typeface="Arial"/>
              </a:rPr>
              <a:t>erit based — Paid more for serving in screened milestone assignment </a:t>
            </a:r>
            <a:endParaRPr kumimoji="0" lang="en-US" sz="1200" b="1" i="1" u="none" strike="noStrike" kern="1200" cap="none" spc="0" normalizeH="0" baseline="0" noProof="0" dirty="0">
              <a:ln>
                <a:noFill/>
              </a:ln>
              <a:solidFill>
                <a:srgbClr val="000000"/>
              </a:solidFill>
              <a:effectLst/>
              <a:uLnTx/>
              <a:uFillTx/>
              <a:latin typeface="Arial"/>
              <a:ea typeface="+mn-ea"/>
              <a:cs typeface="Arial"/>
            </a:endParaRPr>
          </a:p>
        </p:txBody>
      </p:sp>
      <p:sp>
        <p:nvSpPr>
          <p:cNvPr id="23" name="Right Arrow 22"/>
          <p:cNvSpPr/>
          <p:nvPr/>
        </p:nvSpPr>
        <p:spPr bwMode="auto">
          <a:xfrm>
            <a:off x="4135707" y="1966914"/>
            <a:ext cx="885140" cy="497434"/>
          </a:xfrm>
          <a:prstGeom prst="rightArrow">
            <a:avLst/>
          </a:prstGeom>
          <a:gradFill flip="none" rotWithShape="1">
            <a:gsLst>
              <a:gs pos="0">
                <a:srgbClr val="E6E6E6">
                  <a:shade val="30000"/>
                  <a:satMod val="115000"/>
                </a:srgbClr>
              </a:gs>
              <a:gs pos="100000">
                <a:srgbClr val="0070C0"/>
              </a:gs>
            </a:gsLst>
            <a:lin ang="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1" u="none" strike="noStrike" kern="1200" cap="none" spc="0" normalizeH="0" baseline="0" noProof="0">
              <a:ln>
                <a:noFill/>
              </a:ln>
              <a:solidFill>
                <a:srgbClr val="000000"/>
              </a:solidFill>
              <a:effectLst/>
              <a:uLnTx/>
              <a:uFillTx/>
              <a:latin typeface="Arial" charset="0"/>
              <a:ea typeface="+mn-ea"/>
              <a:cs typeface="Times New Roman" pitchFamily="18" charset="0"/>
            </a:endParaRPr>
          </a:p>
        </p:txBody>
      </p:sp>
      <p:sp>
        <p:nvSpPr>
          <p:cNvPr id="24" name="Content Placeholder 2"/>
          <p:cNvSpPr txBox="1">
            <a:spLocks/>
          </p:cNvSpPr>
          <p:nvPr/>
        </p:nvSpPr>
        <p:spPr bwMode="auto">
          <a:xfrm>
            <a:off x="242540" y="3361328"/>
            <a:ext cx="3886200" cy="1097280"/>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bodyPr>
          <a:lstStyle>
            <a:lvl1pPr marL="228600" indent="-228600" algn="l" rtl="0" eaLnBrk="0" fontAlgn="base" hangingPunct="0">
              <a:spcBef>
                <a:spcPts val="0"/>
              </a:spcBef>
              <a:spcAft>
                <a:spcPts val="300"/>
              </a:spcAft>
              <a:buFont typeface="Wingdings" pitchFamily="2" charset="2"/>
              <a:buChar char="§"/>
              <a:defRPr sz="1800" b="1">
                <a:solidFill>
                  <a:schemeClr val="tx1"/>
                </a:solidFill>
                <a:latin typeface="+mn-lt"/>
                <a:ea typeface="+mn-ea"/>
                <a:cs typeface="+mn-cs"/>
              </a:defRPr>
            </a:lvl1pPr>
            <a:lvl2pPr marL="457200" indent="-228600" algn="l" rtl="0" eaLnBrk="0" fontAlgn="base" hangingPunct="0">
              <a:spcBef>
                <a:spcPts val="0"/>
              </a:spcBef>
              <a:spcAft>
                <a:spcPts val="300"/>
              </a:spcAft>
              <a:buChar char="•"/>
              <a:defRPr sz="1600">
                <a:solidFill>
                  <a:schemeClr val="tx1"/>
                </a:solidFill>
                <a:latin typeface="+mn-lt"/>
                <a:cs typeface="+mn-cs"/>
              </a:defRPr>
            </a:lvl2pPr>
            <a:lvl3pPr marL="685800" indent="-228600" algn="l" rtl="0" eaLnBrk="0" fontAlgn="base" hangingPunct="0">
              <a:spcBef>
                <a:spcPts val="0"/>
              </a:spcBef>
              <a:spcAft>
                <a:spcPts val="300"/>
              </a:spcAft>
              <a:buFont typeface="Wingdings" panose="05000000000000000000" pitchFamily="2" charset="2"/>
              <a:buChar char="§"/>
              <a:defRPr sz="1600">
                <a:solidFill>
                  <a:schemeClr val="tx1"/>
                </a:solidFill>
                <a:latin typeface="+mn-lt"/>
                <a:cs typeface="+mn-cs"/>
              </a:defRPr>
            </a:lvl3pPr>
            <a:lvl4pPr marL="914400" indent="-228600" algn="l" rtl="0" eaLnBrk="0" fontAlgn="base" hangingPunct="0">
              <a:spcBef>
                <a:spcPts val="0"/>
              </a:spcBef>
              <a:spcAft>
                <a:spcPts val="300"/>
              </a:spcAft>
              <a:buChar char="-"/>
              <a:defRPr sz="1400">
                <a:solidFill>
                  <a:schemeClr val="tx1"/>
                </a:solidFill>
                <a:latin typeface="+mn-lt"/>
                <a:cs typeface="+mn-cs"/>
              </a:defRPr>
            </a:lvl4pPr>
            <a:lvl5pPr marL="1143000" indent="-228600" algn="l" rtl="0" eaLnBrk="0" fontAlgn="base" hangingPunct="0">
              <a:spcBef>
                <a:spcPts val="0"/>
              </a:spcBef>
              <a:spcAft>
                <a:spcPts val="300"/>
              </a:spcAft>
              <a:buFont typeface="Times New Roman" pitchFamily="18" charset="0"/>
              <a:buChar char="-"/>
              <a:defRPr sz="1400">
                <a:solidFill>
                  <a:schemeClr val="tx1"/>
                </a:solidFill>
                <a:latin typeface="+mn-lt"/>
                <a:cs typeface="+mn-cs"/>
              </a:defRPr>
            </a:lvl5pPr>
            <a:lvl6pPr marL="2514600" indent="-228600" algn="l" rtl="0" fontAlgn="base">
              <a:spcBef>
                <a:spcPct val="20000"/>
              </a:spcBef>
              <a:spcAft>
                <a:spcPct val="0"/>
              </a:spcAft>
              <a:buFont typeface="Times New Roman" pitchFamily="18" charset="0"/>
              <a:buChar char="-"/>
              <a:defRPr>
                <a:solidFill>
                  <a:schemeClr val="tx1"/>
                </a:solidFill>
                <a:latin typeface="+mn-lt"/>
                <a:cs typeface="+mn-cs"/>
              </a:defRPr>
            </a:lvl6pPr>
            <a:lvl7pPr marL="2971800" indent="-228600" algn="l" rtl="0" fontAlgn="base">
              <a:spcBef>
                <a:spcPct val="20000"/>
              </a:spcBef>
              <a:spcAft>
                <a:spcPct val="0"/>
              </a:spcAft>
              <a:buFont typeface="Times New Roman" pitchFamily="18" charset="0"/>
              <a:buChar char="-"/>
              <a:defRPr>
                <a:solidFill>
                  <a:schemeClr val="tx1"/>
                </a:solidFill>
                <a:latin typeface="+mn-lt"/>
                <a:cs typeface="+mn-cs"/>
              </a:defRPr>
            </a:lvl7pPr>
            <a:lvl8pPr marL="3429000" indent="-228600" algn="l" rtl="0" fontAlgn="base">
              <a:spcBef>
                <a:spcPct val="20000"/>
              </a:spcBef>
              <a:spcAft>
                <a:spcPct val="0"/>
              </a:spcAft>
              <a:buFont typeface="Times New Roman" pitchFamily="18" charset="0"/>
              <a:buChar char="-"/>
              <a:defRPr>
                <a:solidFill>
                  <a:schemeClr val="tx1"/>
                </a:solidFill>
                <a:latin typeface="+mn-lt"/>
                <a:cs typeface="+mn-cs"/>
              </a:defRPr>
            </a:lvl8pPr>
            <a:lvl9pPr marL="3886200" indent="-228600" algn="l" rtl="0" fontAlgn="base">
              <a:spcBef>
                <a:spcPct val="20000"/>
              </a:spcBef>
              <a:spcAft>
                <a:spcPct val="0"/>
              </a:spcAft>
              <a:buFont typeface="Times New Roman" pitchFamily="18" charset="0"/>
              <a:buChar char="-"/>
              <a:defRPr>
                <a:solidFill>
                  <a:schemeClr val="tx1"/>
                </a:solidFill>
                <a:latin typeface="+mn-lt"/>
                <a:cs typeface="+mn-cs"/>
              </a:defRPr>
            </a:lvl9pPr>
          </a:lstStyle>
          <a:p>
            <a:pPr marL="0" marR="0" lvl="0" indent="0" algn="ctr" defTabSz="914400" rtl="0" eaLnBrk="1" fontAlgn="base" latinLnBrk="0" hangingPunct="1">
              <a:lnSpc>
                <a:spcPct val="100000"/>
              </a:lnSpc>
              <a:spcBef>
                <a:spcPts val="0"/>
              </a:spcBef>
              <a:spcAft>
                <a:spcPts val="600"/>
              </a:spcAft>
              <a:buClrTx/>
              <a:buSzTx/>
              <a:buFont typeface="Wingdings" pitchFamily="2" charset="2"/>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Arial"/>
              </a:rPr>
              <a:t>Legacy Dept Head Bonus</a:t>
            </a: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1" i="1" u="none" strike="noStrike" kern="0" cap="none" spc="0" normalizeH="0" baseline="0" noProof="0" dirty="0" smtClean="0">
                <a:ln>
                  <a:noFill/>
                </a:ln>
                <a:solidFill>
                  <a:srgbClr val="000000"/>
                </a:solidFill>
                <a:effectLst/>
                <a:uLnTx/>
                <a:uFillTx/>
                <a:latin typeface="Arial"/>
                <a:ea typeface="+mn-ea"/>
                <a:cs typeface="Arial"/>
              </a:rPr>
              <a:t>One option (5 year contract) </a:t>
            </a:r>
            <a:endParaRPr kumimoji="0" lang="en-US" sz="1200" b="1" i="1" u="none" strike="noStrike" kern="0" cap="none" spc="0" normalizeH="0" baseline="0" noProof="0" dirty="0">
              <a:ln>
                <a:noFill/>
              </a:ln>
              <a:solidFill>
                <a:srgbClr val="000000"/>
              </a:solidFill>
              <a:effectLst/>
              <a:uLnTx/>
              <a:uFillTx/>
              <a:latin typeface="Arial"/>
              <a:ea typeface="+mn-ea"/>
              <a:cs typeface="Arial"/>
            </a:endParaRP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1" i="1" u="none" strike="noStrike" kern="0" cap="none" spc="0" normalizeH="0" baseline="0" noProof="0" dirty="0">
                <a:ln>
                  <a:noFill/>
                </a:ln>
                <a:solidFill>
                  <a:srgbClr val="000000"/>
                </a:solidFill>
                <a:effectLst/>
                <a:uLnTx/>
                <a:uFillTx/>
                <a:latin typeface="Arial"/>
                <a:ea typeface="+mn-ea"/>
                <a:cs typeface="Arial"/>
              </a:rPr>
              <a:t>Eligibility linked to </a:t>
            </a:r>
            <a:r>
              <a:rPr kumimoji="0" lang="en-US" sz="1200" b="1" i="1" u="none" strike="noStrike" kern="0" cap="none" spc="0" normalizeH="0" baseline="0" noProof="0" dirty="0" smtClean="0">
                <a:ln>
                  <a:noFill/>
                </a:ln>
                <a:solidFill>
                  <a:srgbClr val="000000"/>
                </a:solidFill>
                <a:effectLst/>
                <a:uLnTx/>
                <a:uFillTx/>
                <a:latin typeface="Arial"/>
                <a:ea typeface="+mn-ea"/>
                <a:cs typeface="Arial"/>
              </a:rPr>
              <a:t>MSR</a:t>
            </a: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1" i="1" u="none" strike="noStrike" kern="0" cap="none" spc="0" normalizeH="0" baseline="0" noProof="0" dirty="0" smtClean="0">
                <a:ln>
                  <a:noFill/>
                </a:ln>
                <a:solidFill>
                  <a:srgbClr val="000000"/>
                </a:solidFill>
                <a:effectLst/>
                <a:uLnTx/>
                <a:uFillTx/>
                <a:latin typeface="Arial"/>
                <a:ea typeface="+mn-ea"/>
                <a:cs typeface="Arial"/>
              </a:rPr>
              <a:t>No </a:t>
            </a:r>
            <a:r>
              <a:rPr kumimoji="0" lang="en-US" sz="1200" b="1" i="1" u="none" strike="noStrike" kern="0" cap="none" spc="0" normalizeH="0" baseline="0" noProof="0" dirty="0">
                <a:ln>
                  <a:noFill/>
                </a:ln>
                <a:solidFill>
                  <a:srgbClr val="000000"/>
                </a:solidFill>
                <a:effectLst/>
                <a:uLnTx/>
                <a:uFillTx/>
                <a:latin typeface="Arial"/>
                <a:ea typeface="+mn-ea"/>
                <a:cs typeface="Arial"/>
              </a:rPr>
              <a:t>incentives for early/longer commitment</a:t>
            </a:r>
          </a:p>
        </p:txBody>
      </p:sp>
      <p:sp>
        <p:nvSpPr>
          <p:cNvPr id="25" name="Content Placeholder 2"/>
          <p:cNvSpPr txBox="1">
            <a:spLocks/>
          </p:cNvSpPr>
          <p:nvPr/>
        </p:nvSpPr>
        <p:spPr bwMode="auto">
          <a:xfrm>
            <a:off x="5012260" y="3361328"/>
            <a:ext cx="3911769" cy="1097280"/>
          </a:xfrm>
          <a:prstGeom prst="rect">
            <a:avLst/>
          </a:prstGeom>
          <a:gradFill>
            <a:gsLst>
              <a:gs pos="0">
                <a:schemeClr val="bg1"/>
              </a:gs>
              <a:gs pos="50000">
                <a:srgbClr val="B3D2FF">
                  <a:lumMod val="49000"/>
                  <a:lumOff val="51000"/>
                </a:srgbClr>
              </a:gs>
              <a:gs pos="100000">
                <a:srgbClr val="B3D2FF"/>
              </a:gs>
            </a:gsLst>
            <a:lin ang="5400000" scaled="0"/>
          </a:gradFill>
          <a:ln>
            <a:solidFill>
              <a:srgbClr val="B3D2FF"/>
            </a:solidFill>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lvl1pPr marL="0" indent="0" eaLnBrk="0" hangingPunct="0">
              <a:spcBef>
                <a:spcPts val="0"/>
              </a:spcBef>
              <a:spcAft>
                <a:spcPts val="0"/>
              </a:spcAft>
              <a:buFont typeface="Wingdings" pitchFamily="2" charset="2"/>
              <a:buNone/>
              <a:defRPr sz="1100">
                <a:latin typeface="+mn-lt"/>
                <a:cs typeface="+mn-cs"/>
              </a:defRPr>
            </a:lvl1pPr>
            <a:lvl2pPr lvl="1" indent="-228600" algn="l" eaLnBrk="0" hangingPunct="0">
              <a:spcBef>
                <a:spcPts val="0"/>
              </a:spcBef>
              <a:spcAft>
                <a:spcPts val="0"/>
              </a:spcAft>
              <a:buFont typeface="Arial" panose="020B0604020202020204" pitchFamily="34" charset="0"/>
              <a:buChar char="–"/>
              <a:defRPr sz="900">
                <a:solidFill>
                  <a:srgbClr val="000000"/>
                </a:solidFill>
                <a:latin typeface="+mn-lt"/>
                <a:cs typeface="+mn-cs"/>
              </a:defRPr>
            </a:lvl2pPr>
            <a:lvl3pPr marL="685800" indent="-228600" algn="l" eaLnBrk="0" hangingPunct="0">
              <a:spcBef>
                <a:spcPts val="0"/>
              </a:spcBef>
              <a:spcAft>
                <a:spcPts val="300"/>
              </a:spcAft>
              <a:buFont typeface="Wingdings" panose="05000000000000000000" pitchFamily="2" charset="2"/>
              <a:buChar char="§"/>
              <a:defRPr sz="1600">
                <a:latin typeface="+mn-lt"/>
                <a:cs typeface="+mn-cs"/>
              </a:defRPr>
            </a:lvl3pPr>
            <a:lvl4pPr marL="914400" indent="-228600" algn="l" eaLnBrk="0" hangingPunct="0">
              <a:spcBef>
                <a:spcPts val="0"/>
              </a:spcBef>
              <a:spcAft>
                <a:spcPts val="300"/>
              </a:spcAft>
              <a:buChar char="-"/>
              <a:defRPr sz="1400">
                <a:latin typeface="+mn-lt"/>
                <a:cs typeface="+mn-cs"/>
              </a:defRPr>
            </a:lvl4pPr>
            <a:lvl5pPr marL="1143000" indent="-228600" algn="l" eaLnBrk="0" hangingPunct="0">
              <a:spcBef>
                <a:spcPts val="0"/>
              </a:spcBef>
              <a:spcAft>
                <a:spcPts val="300"/>
              </a:spcAft>
              <a:buFont typeface="Times New Roman" pitchFamily="18" charset="0"/>
              <a:buChar char="-"/>
              <a:defRPr sz="1400">
                <a:latin typeface="+mn-lt"/>
                <a:cs typeface="+mn-cs"/>
              </a:defRPr>
            </a:lvl5pPr>
            <a:lvl6pPr marL="2514600" indent="-228600" fontAlgn="base">
              <a:spcBef>
                <a:spcPct val="20000"/>
              </a:spcBef>
              <a:spcAft>
                <a:spcPct val="0"/>
              </a:spcAft>
              <a:buFont typeface="Times New Roman" pitchFamily="18" charset="0"/>
              <a:buChar char="-"/>
              <a:defRPr>
                <a:latin typeface="+mn-lt"/>
                <a:cs typeface="+mn-cs"/>
              </a:defRPr>
            </a:lvl6pPr>
            <a:lvl7pPr marL="2971800" indent="-228600" fontAlgn="base">
              <a:spcBef>
                <a:spcPct val="20000"/>
              </a:spcBef>
              <a:spcAft>
                <a:spcPct val="0"/>
              </a:spcAft>
              <a:buFont typeface="Times New Roman" pitchFamily="18" charset="0"/>
              <a:buChar char="-"/>
              <a:defRPr>
                <a:latin typeface="+mn-lt"/>
                <a:cs typeface="+mn-cs"/>
              </a:defRPr>
            </a:lvl7pPr>
            <a:lvl8pPr marL="3429000" indent="-228600" fontAlgn="base">
              <a:spcBef>
                <a:spcPct val="20000"/>
              </a:spcBef>
              <a:spcAft>
                <a:spcPct val="0"/>
              </a:spcAft>
              <a:buFont typeface="Times New Roman" pitchFamily="18" charset="0"/>
              <a:buChar char="-"/>
              <a:defRPr>
                <a:latin typeface="+mn-lt"/>
                <a:cs typeface="+mn-cs"/>
              </a:defRPr>
            </a:lvl8pPr>
            <a:lvl9pPr marL="3886200" indent="-228600" fontAlgn="base">
              <a:spcBef>
                <a:spcPct val="20000"/>
              </a:spcBef>
              <a:spcAft>
                <a:spcPct val="0"/>
              </a:spcAft>
              <a:buFont typeface="Times New Roman" pitchFamily="18" charset="0"/>
              <a:buChar char="-"/>
              <a:defRPr>
                <a:latin typeface="+mn-lt"/>
                <a:cs typeface="+mn-cs"/>
              </a:defRPr>
            </a:lvl9pPr>
          </a:lstStyle>
          <a:p>
            <a:pPr marL="0" marR="0" lvl="0" indent="0" algn="ctr" defTabSz="914400" rtl="0" eaLnBrk="1" fontAlgn="base" latinLnBrk="0" hangingPunct="1">
              <a:lnSpc>
                <a:spcPct val="100000"/>
              </a:lnSpc>
              <a:spcBef>
                <a:spcPts val="0"/>
              </a:spcBef>
              <a:spcAft>
                <a:spcPts val="600"/>
              </a:spcAft>
              <a:buClrTx/>
              <a:buSzTx/>
              <a:buFont typeface="Wingdings" pitchFamily="2" charset="2"/>
              <a:buNone/>
              <a:tabLst/>
              <a:defRPr/>
            </a:pPr>
            <a:r>
              <a:rPr kumimoji="0" lang="en-US" sz="1400" b="1" i="1" u="none" strike="noStrike" kern="1200" cap="none" spc="0" normalizeH="0" baseline="0" noProof="0" dirty="0" smtClean="0">
                <a:ln>
                  <a:noFill/>
                </a:ln>
                <a:solidFill>
                  <a:srgbClr val="000000"/>
                </a:solidFill>
                <a:effectLst/>
                <a:uLnTx/>
                <a:uFillTx/>
                <a:latin typeface="Arial"/>
                <a:ea typeface="+mn-ea"/>
                <a:cs typeface="Arial"/>
              </a:rPr>
              <a:t>DH Bonus Today</a:t>
            </a: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smtClean="0">
                <a:ln>
                  <a:noFill/>
                </a:ln>
                <a:solidFill>
                  <a:srgbClr val="000000"/>
                </a:solidFill>
                <a:effectLst/>
                <a:uLnTx/>
                <a:uFillTx/>
                <a:latin typeface="Arial"/>
                <a:ea typeface="+mn-ea"/>
                <a:cs typeface="Arial"/>
              </a:rPr>
              <a:t>Flexible options (3</a:t>
            </a:r>
            <a:r>
              <a:rPr lang="en-US" sz="1200" dirty="0" smtClean="0">
                <a:latin typeface="Arial"/>
                <a:cs typeface="Arial"/>
              </a:rPr>
              <a:t>, </a:t>
            </a:r>
            <a:r>
              <a:rPr kumimoji="0" lang="en-US" sz="1200" b="1" i="1" u="none" strike="noStrike" kern="1200" cap="none" spc="0" normalizeH="0" baseline="0" noProof="0" dirty="0" smtClean="0">
                <a:ln>
                  <a:noFill/>
                </a:ln>
                <a:solidFill>
                  <a:srgbClr val="000000"/>
                </a:solidFill>
                <a:effectLst/>
                <a:uLnTx/>
                <a:uFillTx/>
                <a:latin typeface="Arial"/>
                <a:ea typeface="+mn-ea"/>
                <a:cs typeface="Arial"/>
              </a:rPr>
              <a:t>5, and 7 year contracts)</a:t>
            </a: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smtClean="0">
                <a:ln>
                  <a:noFill/>
                </a:ln>
                <a:solidFill>
                  <a:srgbClr val="000000"/>
                </a:solidFill>
                <a:effectLst/>
                <a:uLnTx/>
                <a:uFillTx/>
                <a:latin typeface="Arial"/>
                <a:ea typeface="+mn-ea"/>
                <a:cs typeface="Arial"/>
              </a:rPr>
              <a:t>Eligibility </a:t>
            </a:r>
            <a:r>
              <a:rPr kumimoji="0" lang="en-US" sz="1200" b="1" i="1" u="none" strike="noStrike" kern="1200" cap="none" spc="0" normalizeH="0" baseline="0" noProof="0" dirty="0">
                <a:ln>
                  <a:noFill/>
                </a:ln>
                <a:solidFill>
                  <a:srgbClr val="000000"/>
                </a:solidFill>
                <a:effectLst/>
                <a:uLnTx/>
                <a:uFillTx/>
                <a:latin typeface="Arial"/>
                <a:ea typeface="+mn-ea"/>
                <a:cs typeface="Arial"/>
              </a:rPr>
              <a:t>linked to O-4 selection </a:t>
            </a:r>
            <a:endParaRPr kumimoji="0" lang="en-US" sz="1200" b="1" i="1" u="none" strike="noStrike" kern="1200" cap="none" spc="0" normalizeH="0" baseline="0" noProof="0" dirty="0" smtClean="0">
              <a:ln>
                <a:noFill/>
              </a:ln>
              <a:solidFill>
                <a:srgbClr val="000000"/>
              </a:solidFill>
              <a:effectLst/>
              <a:uLnTx/>
              <a:uFillTx/>
              <a:latin typeface="Arial"/>
              <a:ea typeface="+mn-ea"/>
              <a:cs typeface="Arial"/>
            </a:endParaRP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1" i="1" u="none" strike="noStrike" kern="0" cap="none" spc="0" normalizeH="0" baseline="0" noProof="0" dirty="0" smtClean="0">
                <a:ln>
                  <a:noFill/>
                </a:ln>
                <a:solidFill>
                  <a:srgbClr val="000000"/>
                </a:solidFill>
                <a:effectLst/>
                <a:uLnTx/>
                <a:uFillTx/>
                <a:latin typeface="Arial"/>
                <a:ea typeface="+mn-ea"/>
                <a:cs typeface="Arial"/>
              </a:rPr>
              <a:t>Incentivized </a:t>
            </a:r>
            <a:r>
              <a:rPr kumimoji="0" lang="en-US" sz="1200" b="1" i="1" u="none" strike="noStrike" kern="0" cap="none" spc="0" normalizeH="0" baseline="0" noProof="0" dirty="0">
                <a:ln>
                  <a:noFill/>
                </a:ln>
                <a:solidFill>
                  <a:srgbClr val="000000"/>
                </a:solidFill>
                <a:effectLst/>
                <a:uLnTx/>
                <a:uFillTx/>
                <a:latin typeface="Arial"/>
                <a:ea typeface="+mn-ea"/>
                <a:cs typeface="Arial"/>
              </a:rPr>
              <a:t>for earlier/longer commitments</a:t>
            </a:r>
          </a:p>
        </p:txBody>
      </p:sp>
      <p:sp>
        <p:nvSpPr>
          <p:cNvPr id="26" name="Right Arrow 25"/>
          <p:cNvSpPr/>
          <p:nvPr/>
        </p:nvSpPr>
        <p:spPr bwMode="auto">
          <a:xfrm>
            <a:off x="4130544" y="3661251"/>
            <a:ext cx="885140" cy="497434"/>
          </a:xfrm>
          <a:prstGeom prst="rightArrow">
            <a:avLst/>
          </a:prstGeom>
          <a:gradFill flip="none" rotWithShape="1">
            <a:gsLst>
              <a:gs pos="0">
                <a:srgbClr val="E6E6E6">
                  <a:shade val="30000"/>
                  <a:satMod val="115000"/>
                </a:srgbClr>
              </a:gs>
              <a:gs pos="100000">
                <a:srgbClr val="0070C0"/>
              </a:gs>
            </a:gsLst>
            <a:lin ang="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1" u="none" strike="noStrike" kern="1200" cap="none" spc="0" normalizeH="0" baseline="0" noProof="0">
              <a:ln>
                <a:noFill/>
              </a:ln>
              <a:solidFill>
                <a:srgbClr val="000000"/>
              </a:solidFill>
              <a:effectLst/>
              <a:uLnTx/>
              <a:uFillTx/>
              <a:latin typeface="Arial" charset="0"/>
              <a:ea typeface="+mn-ea"/>
              <a:cs typeface="Times New Roman" pitchFamily="18" charset="0"/>
            </a:endParaRPr>
          </a:p>
        </p:txBody>
      </p:sp>
      <p:sp>
        <p:nvSpPr>
          <p:cNvPr id="27" name="Content Placeholder 2"/>
          <p:cNvSpPr txBox="1">
            <a:spLocks/>
          </p:cNvSpPr>
          <p:nvPr/>
        </p:nvSpPr>
        <p:spPr bwMode="auto">
          <a:xfrm>
            <a:off x="242540" y="4677991"/>
            <a:ext cx="3886200" cy="1005826"/>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bodyPr>
          <a:lstStyle>
            <a:lvl1pPr marL="228600" indent="-228600" algn="l" rtl="0" eaLnBrk="0" fontAlgn="base" hangingPunct="0">
              <a:spcBef>
                <a:spcPts val="0"/>
              </a:spcBef>
              <a:spcAft>
                <a:spcPts val="300"/>
              </a:spcAft>
              <a:buFont typeface="Wingdings" pitchFamily="2" charset="2"/>
              <a:buChar char="§"/>
              <a:defRPr sz="1800" b="1">
                <a:solidFill>
                  <a:schemeClr val="tx1"/>
                </a:solidFill>
                <a:latin typeface="+mn-lt"/>
                <a:ea typeface="+mn-ea"/>
                <a:cs typeface="+mn-cs"/>
              </a:defRPr>
            </a:lvl1pPr>
            <a:lvl2pPr marL="457200" indent="-228600" algn="l" rtl="0" eaLnBrk="0" fontAlgn="base" hangingPunct="0">
              <a:spcBef>
                <a:spcPts val="0"/>
              </a:spcBef>
              <a:spcAft>
                <a:spcPts val="300"/>
              </a:spcAft>
              <a:buChar char="•"/>
              <a:defRPr sz="1600">
                <a:solidFill>
                  <a:schemeClr val="tx1"/>
                </a:solidFill>
                <a:latin typeface="+mn-lt"/>
                <a:cs typeface="+mn-cs"/>
              </a:defRPr>
            </a:lvl2pPr>
            <a:lvl3pPr marL="685800" indent="-228600" algn="l" rtl="0" eaLnBrk="0" fontAlgn="base" hangingPunct="0">
              <a:spcBef>
                <a:spcPts val="0"/>
              </a:spcBef>
              <a:spcAft>
                <a:spcPts val="300"/>
              </a:spcAft>
              <a:buFont typeface="Wingdings" panose="05000000000000000000" pitchFamily="2" charset="2"/>
              <a:buChar char="§"/>
              <a:defRPr sz="1600">
                <a:solidFill>
                  <a:schemeClr val="tx1"/>
                </a:solidFill>
                <a:latin typeface="+mn-lt"/>
                <a:cs typeface="+mn-cs"/>
              </a:defRPr>
            </a:lvl3pPr>
            <a:lvl4pPr marL="914400" indent="-228600" algn="l" rtl="0" eaLnBrk="0" fontAlgn="base" hangingPunct="0">
              <a:spcBef>
                <a:spcPts val="0"/>
              </a:spcBef>
              <a:spcAft>
                <a:spcPts val="300"/>
              </a:spcAft>
              <a:buChar char="-"/>
              <a:defRPr sz="1400">
                <a:solidFill>
                  <a:schemeClr val="tx1"/>
                </a:solidFill>
                <a:latin typeface="+mn-lt"/>
                <a:cs typeface="+mn-cs"/>
              </a:defRPr>
            </a:lvl4pPr>
            <a:lvl5pPr marL="1143000" indent="-228600" algn="l" rtl="0" eaLnBrk="0" fontAlgn="base" hangingPunct="0">
              <a:spcBef>
                <a:spcPts val="0"/>
              </a:spcBef>
              <a:spcAft>
                <a:spcPts val="300"/>
              </a:spcAft>
              <a:buFont typeface="Times New Roman" pitchFamily="18" charset="0"/>
              <a:buChar char="-"/>
              <a:defRPr sz="1400">
                <a:solidFill>
                  <a:schemeClr val="tx1"/>
                </a:solidFill>
                <a:latin typeface="+mn-lt"/>
                <a:cs typeface="+mn-cs"/>
              </a:defRPr>
            </a:lvl5pPr>
            <a:lvl6pPr marL="2514600" indent="-228600" algn="l" rtl="0" fontAlgn="base">
              <a:spcBef>
                <a:spcPct val="20000"/>
              </a:spcBef>
              <a:spcAft>
                <a:spcPct val="0"/>
              </a:spcAft>
              <a:buFont typeface="Times New Roman" pitchFamily="18" charset="0"/>
              <a:buChar char="-"/>
              <a:defRPr>
                <a:solidFill>
                  <a:schemeClr val="tx1"/>
                </a:solidFill>
                <a:latin typeface="+mn-lt"/>
                <a:cs typeface="+mn-cs"/>
              </a:defRPr>
            </a:lvl6pPr>
            <a:lvl7pPr marL="2971800" indent="-228600" algn="l" rtl="0" fontAlgn="base">
              <a:spcBef>
                <a:spcPct val="20000"/>
              </a:spcBef>
              <a:spcAft>
                <a:spcPct val="0"/>
              </a:spcAft>
              <a:buFont typeface="Times New Roman" pitchFamily="18" charset="0"/>
              <a:buChar char="-"/>
              <a:defRPr>
                <a:solidFill>
                  <a:schemeClr val="tx1"/>
                </a:solidFill>
                <a:latin typeface="+mn-lt"/>
                <a:cs typeface="+mn-cs"/>
              </a:defRPr>
            </a:lvl7pPr>
            <a:lvl8pPr marL="3429000" indent="-228600" algn="l" rtl="0" fontAlgn="base">
              <a:spcBef>
                <a:spcPct val="20000"/>
              </a:spcBef>
              <a:spcAft>
                <a:spcPct val="0"/>
              </a:spcAft>
              <a:buFont typeface="Times New Roman" pitchFamily="18" charset="0"/>
              <a:buChar char="-"/>
              <a:defRPr>
                <a:solidFill>
                  <a:schemeClr val="tx1"/>
                </a:solidFill>
                <a:latin typeface="+mn-lt"/>
                <a:cs typeface="+mn-cs"/>
              </a:defRPr>
            </a:lvl8pPr>
            <a:lvl9pPr marL="3886200" indent="-228600" algn="l" rtl="0" fontAlgn="base">
              <a:spcBef>
                <a:spcPct val="20000"/>
              </a:spcBef>
              <a:spcAft>
                <a:spcPct val="0"/>
              </a:spcAft>
              <a:buFont typeface="Times New Roman" pitchFamily="18" charset="0"/>
              <a:buChar char="-"/>
              <a:defRPr>
                <a:solidFill>
                  <a:schemeClr val="tx1"/>
                </a:solidFill>
                <a:latin typeface="+mn-lt"/>
                <a:cs typeface="+mn-cs"/>
              </a:defRPr>
            </a:lvl9pPr>
          </a:lstStyle>
          <a:p>
            <a:pPr marL="0" marR="0" lvl="0" indent="0" algn="ctr" defTabSz="914400" rtl="0" eaLnBrk="1" fontAlgn="base" latinLnBrk="0" hangingPunct="1">
              <a:lnSpc>
                <a:spcPct val="100000"/>
              </a:lnSpc>
              <a:spcBef>
                <a:spcPts val="0"/>
              </a:spcBef>
              <a:spcAft>
                <a:spcPts val="600"/>
              </a:spcAft>
              <a:buClrTx/>
              <a:buSzTx/>
              <a:buFont typeface="Wingdings" pitchFamily="2" charset="2"/>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Arial"/>
              </a:rPr>
              <a:t>Legacy </a:t>
            </a:r>
            <a:r>
              <a:rPr kumimoji="0" lang="en-US" sz="1400" b="1" i="1" u="none" strike="noStrike" kern="1200" cap="none" spc="0" normalizeH="0" baseline="0" noProof="0" dirty="0" smtClean="0">
                <a:ln>
                  <a:noFill/>
                </a:ln>
                <a:solidFill>
                  <a:srgbClr val="000000"/>
                </a:solidFill>
                <a:effectLst/>
                <a:uLnTx/>
                <a:uFillTx/>
                <a:latin typeface="Arial"/>
                <a:ea typeface="+mn-ea"/>
                <a:cs typeface="Arial"/>
              </a:rPr>
              <a:t>PCC Bonus</a:t>
            </a:r>
            <a:endParaRPr kumimoji="0" lang="en-US" sz="1400" b="1" i="1" u="none" strike="noStrike" kern="1200" cap="none" spc="0" normalizeH="0" baseline="0" noProof="0" dirty="0">
              <a:ln>
                <a:noFill/>
              </a:ln>
              <a:solidFill>
                <a:srgbClr val="000000"/>
              </a:solidFill>
              <a:effectLst/>
              <a:uLnTx/>
              <a:uFillTx/>
              <a:latin typeface="Arial"/>
              <a:ea typeface="+mn-ea"/>
              <a:cs typeface="Arial"/>
            </a:endParaRP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1" i="1" u="none" strike="noStrike" kern="0" cap="none" spc="0" normalizeH="0" baseline="0" noProof="0" dirty="0" smtClean="0">
                <a:ln>
                  <a:noFill/>
                </a:ln>
                <a:solidFill>
                  <a:srgbClr val="000000"/>
                </a:solidFill>
                <a:effectLst/>
                <a:uLnTx/>
                <a:uFillTx/>
                <a:latin typeface="Arial"/>
                <a:ea typeface="+mn-ea"/>
                <a:cs typeface="Arial"/>
              </a:rPr>
              <a:t>Later commitment, not linked to PCC retention</a:t>
            </a: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1" i="1" u="none" strike="noStrike" kern="0" cap="none" spc="0" normalizeH="0" baseline="0" noProof="0" dirty="0" smtClean="0">
                <a:ln>
                  <a:noFill/>
                </a:ln>
                <a:solidFill>
                  <a:srgbClr val="000000"/>
                </a:solidFill>
                <a:effectLst/>
                <a:uLnTx/>
                <a:uFillTx/>
                <a:latin typeface="Arial"/>
                <a:ea typeface="+mn-ea"/>
                <a:cs typeface="Arial"/>
              </a:rPr>
              <a:t>Value not competitive </a:t>
            </a:r>
            <a:r>
              <a:rPr kumimoji="0" lang="en-US" sz="1200" b="1" i="1" u="none" strike="noStrike" kern="0" cap="none" spc="0" normalizeH="0" baseline="0" noProof="0" dirty="0">
                <a:ln>
                  <a:noFill/>
                </a:ln>
                <a:solidFill>
                  <a:srgbClr val="000000"/>
                </a:solidFill>
                <a:effectLst/>
                <a:uLnTx/>
                <a:uFillTx/>
                <a:latin typeface="Arial"/>
                <a:ea typeface="+mn-ea"/>
                <a:cs typeface="Arial"/>
              </a:rPr>
              <a:t>with civilian hiring </a:t>
            </a:r>
            <a:r>
              <a:rPr kumimoji="0" lang="en-US" sz="1200" b="1" i="1" u="none" strike="noStrike" kern="0" cap="none" spc="0" normalizeH="0" baseline="0" noProof="0" dirty="0" smtClean="0">
                <a:ln>
                  <a:noFill/>
                </a:ln>
                <a:solidFill>
                  <a:srgbClr val="000000"/>
                </a:solidFill>
                <a:effectLst/>
                <a:uLnTx/>
                <a:uFillTx/>
                <a:latin typeface="Arial"/>
                <a:ea typeface="+mn-ea"/>
                <a:cs typeface="Arial"/>
              </a:rPr>
              <a:t>options</a:t>
            </a:r>
            <a:endParaRPr kumimoji="0" lang="en-US" sz="1000" b="1" i="1" u="none" strike="noStrike" kern="0" cap="none" spc="0" normalizeH="0" baseline="0" noProof="0" dirty="0">
              <a:ln>
                <a:noFill/>
              </a:ln>
              <a:solidFill>
                <a:srgbClr val="000000"/>
              </a:solidFill>
              <a:effectLst/>
              <a:uLnTx/>
              <a:uFillTx/>
              <a:latin typeface="Arial"/>
              <a:ea typeface="+mn-ea"/>
              <a:cs typeface="Arial"/>
            </a:endParaRPr>
          </a:p>
        </p:txBody>
      </p:sp>
      <p:sp>
        <p:nvSpPr>
          <p:cNvPr id="28" name="Content Placeholder 2"/>
          <p:cNvSpPr txBox="1">
            <a:spLocks/>
          </p:cNvSpPr>
          <p:nvPr/>
        </p:nvSpPr>
        <p:spPr bwMode="auto">
          <a:xfrm>
            <a:off x="5012260" y="4673743"/>
            <a:ext cx="3911769" cy="1014322"/>
          </a:xfrm>
          <a:prstGeom prst="rect">
            <a:avLst/>
          </a:prstGeom>
          <a:gradFill>
            <a:gsLst>
              <a:gs pos="0">
                <a:schemeClr val="bg1"/>
              </a:gs>
              <a:gs pos="50000">
                <a:srgbClr val="B3D2FF">
                  <a:lumMod val="49000"/>
                  <a:lumOff val="51000"/>
                </a:srgbClr>
              </a:gs>
              <a:gs pos="100000">
                <a:srgbClr val="B3D2FF"/>
              </a:gs>
            </a:gsLst>
            <a:lin ang="5400000" scaled="0"/>
          </a:gradFill>
          <a:ln>
            <a:solidFill>
              <a:srgbClr val="B3D2FF"/>
            </a:solidFill>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lvl1pPr marL="0" indent="0" eaLnBrk="0" hangingPunct="0">
              <a:spcBef>
                <a:spcPts val="0"/>
              </a:spcBef>
              <a:spcAft>
                <a:spcPts val="0"/>
              </a:spcAft>
              <a:buFont typeface="Wingdings" pitchFamily="2" charset="2"/>
              <a:buNone/>
              <a:defRPr sz="1100">
                <a:latin typeface="+mn-lt"/>
                <a:cs typeface="+mn-cs"/>
              </a:defRPr>
            </a:lvl1pPr>
            <a:lvl2pPr lvl="1" indent="-228600" algn="l" eaLnBrk="0" hangingPunct="0">
              <a:spcBef>
                <a:spcPts val="0"/>
              </a:spcBef>
              <a:spcAft>
                <a:spcPts val="0"/>
              </a:spcAft>
              <a:buFont typeface="Arial" panose="020B0604020202020204" pitchFamily="34" charset="0"/>
              <a:buChar char="–"/>
              <a:defRPr sz="900">
                <a:solidFill>
                  <a:srgbClr val="000000"/>
                </a:solidFill>
                <a:latin typeface="+mn-lt"/>
                <a:cs typeface="+mn-cs"/>
              </a:defRPr>
            </a:lvl2pPr>
            <a:lvl3pPr marL="685800" indent="-228600" algn="l" eaLnBrk="0" hangingPunct="0">
              <a:spcBef>
                <a:spcPts val="0"/>
              </a:spcBef>
              <a:spcAft>
                <a:spcPts val="300"/>
              </a:spcAft>
              <a:buFont typeface="Wingdings" panose="05000000000000000000" pitchFamily="2" charset="2"/>
              <a:buChar char="§"/>
              <a:defRPr sz="1600">
                <a:latin typeface="+mn-lt"/>
                <a:cs typeface="+mn-cs"/>
              </a:defRPr>
            </a:lvl3pPr>
            <a:lvl4pPr marL="914400" indent="-228600" algn="l" eaLnBrk="0" hangingPunct="0">
              <a:spcBef>
                <a:spcPts val="0"/>
              </a:spcBef>
              <a:spcAft>
                <a:spcPts val="300"/>
              </a:spcAft>
              <a:buChar char="-"/>
              <a:defRPr sz="1400">
                <a:latin typeface="+mn-lt"/>
                <a:cs typeface="+mn-cs"/>
              </a:defRPr>
            </a:lvl4pPr>
            <a:lvl5pPr marL="1143000" indent="-228600" algn="l" eaLnBrk="0" hangingPunct="0">
              <a:spcBef>
                <a:spcPts val="0"/>
              </a:spcBef>
              <a:spcAft>
                <a:spcPts val="300"/>
              </a:spcAft>
              <a:buFont typeface="Times New Roman" pitchFamily="18" charset="0"/>
              <a:buChar char="-"/>
              <a:defRPr sz="1400">
                <a:latin typeface="+mn-lt"/>
                <a:cs typeface="+mn-cs"/>
              </a:defRPr>
            </a:lvl5pPr>
            <a:lvl6pPr marL="2514600" indent="-228600" fontAlgn="base">
              <a:spcBef>
                <a:spcPct val="20000"/>
              </a:spcBef>
              <a:spcAft>
                <a:spcPct val="0"/>
              </a:spcAft>
              <a:buFont typeface="Times New Roman" pitchFamily="18" charset="0"/>
              <a:buChar char="-"/>
              <a:defRPr>
                <a:latin typeface="+mn-lt"/>
                <a:cs typeface="+mn-cs"/>
              </a:defRPr>
            </a:lvl6pPr>
            <a:lvl7pPr marL="2971800" indent="-228600" fontAlgn="base">
              <a:spcBef>
                <a:spcPct val="20000"/>
              </a:spcBef>
              <a:spcAft>
                <a:spcPct val="0"/>
              </a:spcAft>
              <a:buFont typeface="Times New Roman" pitchFamily="18" charset="0"/>
              <a:buChar char="-"/>
              <a:defRPr>
                <a:latin typeface="+mn-lt"/>
                <a:cs typeface="+mn-cs"/>
              </a:defRPr>
            </a:lvl7pPr>
            <a:lvl8pPr marL="3429000" indent="-228600" fontAlgn="base">
              <a:spcBef>
                <a:spcPct val="20000"/>
              </a:spcBef>
              <a:spcAft>
                <a:spcPct val="0"/>
              </a:spcAft>
              <a:buFont typeface="Times New Roman" pitchFamily="18" charset="0"/>
              <a:buChar char="-"/>
              <a:defRPr>
                <a:latin typeface="+mn-lt"/>
                <a:cs typeface="+mn-cs"/>
              </a:defRPr>
            </a:lvl8pPr>
            <a:lvl9pPr marL="3886200" indent="-228600" fontAlgn="base">
              <a:spcBef>
                <a:spcPct val="20000"/>
              </a:spcBef>
              <a:spcAft>
                <a:spcPct val="0"/>
              </a:spcAft>
              <a:buFont typeface="Times New Roman" pitchFamily="18" charset="0"/>
              <a:buChar char="-"/>
              <a:defRPr>
                <a:latin typeface="+mn-lt"/>
                <a:cs typeface="+mn-cs"/>
              </a:defRPr>
            </a:lvl9pPr>
          </a:lstStyle>
          <a:p>
            <a:pPr marL="0" marR="0" lvl="0" indent="0" algn="ctr" defTabSz="914400" rtl="0" eaLnBrk="1" fontAlgn="base" latinLnBrk="0" hangingPunct="1">
              <a:lnSpc>
                <a:spcPct val="100000"/>
              </a:lnSpc>
              <a:spcBef>
                <a:spcPts val="0"/>
              </a:spcBef>
              <a:spcAft>
                <a:spcPts val="600"/>
              </a:spcAft>
              <a:buClrTx/>
              <a:buSzTx/>
              <a:buFont typeface="Wingdings" pitchFamily="2" charset="2"/>
              <a:buNone/>
              <a:tabLst/>
              <a:defRPr/>
            </a:pPr>
            <a:r>
              <a:rPr kumimoji="0" lang="en-US" sz="1400" b="1" i="1" u="none" strike="noStrike" kern="1200" cap="none" spc="0" normalizeH="0" baseline="0" noProof="0" dirty="0" smtClean="0">
                <a:ln>
                  <a:noFill/>
                </a:ln>
                <a:solidFill>
                  <a:srgbClr val="000000"/>
                </a:solidFill>
                <a:effectLst/>
                <a:uLnTx/>
                <a:uFillTx/>
                <a:latin typeface="Arial"/>
                <a:ea typeface="+mn-ea"/>
                <a:cs typeface="Arial"/>
              </a:rPr>
              <a:t>PCC Bonus Today</a:t>
            </a:r>
            <a:endParaRPr kumimoji="0" lang="en-US" sz="1400" b="1" i="1" u="none" strike="noStrike" kern="1200" cap="none" spc="0" normalizeH="0" baseline="0" noProof="0" dirty="0">
              <a:ln>
                <a:noFill/>
              </a:ln>
              <a:solidFill>
                <a:srgbClr val="000000"/>
              </a:solidFill>
              <a:effectLst/>
              <a:uLnTx/>
              <a:uFillTx/>
              <a:latin typeface="Arial"/>
              <a:ea typeface="+mn-ea"/>
              <a:cs typeface="Arial"/>
            </a:endParaRP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a:rPr>
              <a:t>R</a:t>
            </a:r>
            <a:r>
              <a:rPr kumimoji="0" lang="en-US" sz="1200" b="1" i="1" u="none" strike="noStrike" kern="1200" cap="none" spc="0" normalizeH="0" baseline="0" noProof="0" dirty="0" smtClean="0">
                <a:ln>
                  <a:noFill/>
                </a:ln>
                <a:solidFill>
                  <a:srgbClr val="000000"/>
                </a:solidFill>
                <a:effectLst/>
                <a:uLnTx/>
                <a:uFillTx/>
                <a:latin typeface="Arial"/>
                <a:ea typeface="+mn-ea"/>
                <a:cs typeface="Arial"/>
              </a:rPr>
              <a:t>equires </a:t>
            </a:r>
            <a:r>
              <a:rPr kumimoji="0" lang="en-US" sz="1200" b="1" i="1" u="none" strike="noStrike" kern="1200" cap="none" spc="0" normalizeH="0" baseline="0" noProof="0" dirty="0">
                <a:ln>
                  <a:noFill/>
                </a:ln>
                <a:solidFill>
                  <a:srgbClr val="000000"/>
                </a:solidFill>
                <a:effectLst/>
                <a:uLnTx/>
                <a:uFillTx/>
                <a:latin typeface="Arial"/>
                <a:ea typeface="+mn-ea"/>
                <a:cs typeface="Arial"/>
              </a:rPr>
              <a:t>earlier </a:t>
            </a:r>
            <a:r>
              <a:rPr kumimoji="0" lang="en-US" sz="1200" b="1" i="1" u="none" strike="noStrike" kern="1200" cap="none" spc="0" normalizeH="0" baseline="0" noProof="0" dirty="0" smtClean="0">
                <a:ln>
                  <a:noFill/>
                </a:ln>
                <a:solidFill>
                  <a:srgbClr val="000000"/>
                </a:solidFill>
                <a:effectLst/>
                <a:uLnTx/>
                <a:uFillTx/>
                <a:latin typeface="Arial"/>
                <a:ea typeface="+mn-ea"/>
                <a:cs typeface="Arial"/>
              </a:rPr>
              <a:t>commitment, improved retention</a:t>
            </a:r>
            <a:endParaRPr kumimoji="0" lang="en-US" sz="1200" b="1" i="1" u="none" strike="noStrike" kern="1200" cap="none" spc="0" normalizeH="0" baseline="0" noProof="0" dirty="0">
              <a:ln>
                <a:noFill/>
              </a:ln>
              <a:solidFill>
                <a:srgbClr val="000000"/>
              </a:solidFill>
              <a:effectLst/>
              <a:uLnTx/>
              <a:uFillTx/>
              <a:latin typeface="Arial"/>
              <a:ea typeface="+mn-ea"/>
              <a:cs typeface="Arial"/>
            </a:endParaRP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1" i="1" u="none" strike="noStrike" kern="0" cap="none" spc="0" normalizeH="0" baseline="0" noProof="0" dirty="0">
                <a:ln>
                  <a:noFill/>
                </a:ln>
                <a:solidFill>
                  <a:srgbClr val="000000"/>
                </a:solidFill>
                <a:effectLst/>
                <a:uLnTx/>
                <a:uFillTx/>
                <a:latin typeface="Arial"/>
                <a:ea typeface="+mn-ea"/>
                <a:cs typeface="Arial"/>
              </a:rPr>
              <a:t>T</a:t>
            </a:r>
            <a:r>
              <a:rPr kumimoji="0" lang="en-US" sz="1200" b="1" i="1" u="none" strike="noStrike" kern="0" cap="none" spc="0" normalizeH="0" baseline="0" noProof="0" dirty="0" smtClean="0">
                <a:ln>
                  <a:noFill/>
                </a:ln>
                <a:solidFill>
                  <a:srgbClr val="000000"/>
                </a:solidFill>
                <a:effectLst/>
                <a:uLnTx/>
                <a:uFillTx/>
                <a:latin typeface="Arial"/>
                <a:ea typeface="+mn-ea"/>
                <a:cs typeface="Arial"/>
              </a:rPr>
              <a:t>otal </a:t>
            </a:r>
            <a:r>
              <a:rPr kumimoji="0" lang="en-US" sz="1200" b="1" i="1" u="none" strike="noStrike" kern="0" cap="none" spc="0" normalizeH="0" baseline="0" noProof="0" dirty="0">
                <a:ln>
                  <a:noFill/>
                </a:ln>
                <a:solidFill>
                  <a:srgbClr val="000000"/>
                </a:solidFill>
                <a:effectLst/>
                <a:uLnTx/>
                <a:uFillTx/>
                <a:latin typeface="Arial"/>
                <a:ea typeface="+mn-ea"/>
                <a:cs typeface="Arial"/>
              </a:rPr>
              <a:t>value increased to </a:t>
            </a:r>
            <a:r>
              <a:rPr kumimoji="0" lang="en-US" sz="1200" b="1" i="1" u="none" strike="noStrike" kern="0" cap="none" spc="0" normalizeH="0" baseline="0" noProof="0" dirty="0" smtClean="0">
                <a:ln>
                  <a:noFill/>
                </a:ln>
                <a:solidFill>
                  <a:srgbClr val="000000"/>
                </a:solidFill>
                <a:effectLst/>
                <a:uLnTx/>
                <a:uFillTx/>
                <a:latin typeface="Arial"/>
                <a:ea typeface="+mn-ea"/>
                <a:cs typeface="Arial"/>
              </a:rPr>
              <a:t>compete </a:t>
            </a:r>
            <a:r>
              <a:rPr kumimoji="0" lang="en-US" sz="1200" b="1" i="1" u="none" strike="noStrike" kern="0" cap="none" spc="0" normalizeH="0" baseline="0" noProof="0" dirty="0">
                <a:ln>
                  <a:noFill/>
                </a:ln>
                <a:solidFill>
                  <a:srgbClr val="000000"/>
                </a:solidFill>
                <a:effectLst/>
                <a:uLnTx/>
                <a:uFillTx/>
                <a:latin typeface="Arial"/>
                <a:ea typeface="+mn-ea"/>
                <a:cs typeface="Arial"/>
              </a:rPr>
              <a:t>for talent</a:t>
            </a:r>
          </a:p>
        </p:txBody>
      </p:sp>
      <p:sp>
        <p:nvSpPr>
          <p:cNvPr id="29" name="Right Arrow 28"/>
          <p:cNvSpPr/>
          <p:nvPr/>
        </p:nvSpPr>
        <p:spPr bwMode="auto">
          <a:xfrm>
            <a:off x="4136644" y="4932187"/>
            <a:ext cx="885140" cy="497434"/>
          </a:xfrm>
          <a:prstGeom prst="rightArrow">
            <a:avLst/>
          </a:prstGeom>
          <a:gradFill flip="none" rotWithShape="1">
            <a:gsLst>
              <a:gs pos="0">
                <a:srgbClr val="E6E6E6">
                  <a:shade val="30000"/>
                  <a:satMod val="115000"/>
                </a:srgbClr>
              </a:gs>
              <a:gs pos="100000">
                <a:srgbClr val="0070C0"/>
              </a:gs>
            </a:gsLst>
            <a:lin ang="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1" u="none" strike="noStrike" kern="1200" cap="none" spc="0" normalizeH="0" baseline="0" noProof="0">
              <a:ln>
                <a:noFill/>
              </a:ln>
              <a:solidFill>
                <a:srgbClr val="000000"/>
              </a:solidFill>
              <a:effectLst/>
              <a:uLnTx/>
              <a:uFillTx/>
              <a:latin typeface="Arial" charset="0"/>
              <a:ea typeface="+mn-ea"/>
              <a:cs typeface="Times New Roman" pitchFamily="18" charset="0"/>
            </a:endParaRPr>
          </a:p>
        </p:txBody>
      </p:sp>
      <p:sp>
        <p:nvSpPr>
          <p:cNvPr id="16" name="Rectangle 15"/>
          <p:cNvSpPr>
            <a:spLocks noChangeArrowheads="1"/>
          </p:cNvSpPr>
          <p:nvPr/>
        </p:nvSpPr>
        <p:spPr bwMode="auto">
          <a:xfrm>
            <a:off x="0" y="5786700"/>
            <a:ext cx="9144000" cy="694542"/>
          </a:xfrm>
          <a:prstGeom prst="rect">
            <a:avLst/>
          </a:prstGeom>
          <a:solidFill>
            <a:srgbClr val="000066"/>
          </a:solidFill>
          <a:ln w="12700">
            <a:noFill/>
            <a:miter lim="800000"/>
            <a:headEnd type="none" w="sm" len="sm"/>
            <a:tailEnd type="none" w="sm" len="sm"/>
          </a:ln>
        </p:spPr>
        <p:txBody>
          <a:bodyPr wrap="square"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smtClean="0">
                <a:ln>
                  <a:noFill/>
                </a:ln>
                <a:solidFill>
                  <a:srgbClr val="FFFF00"/>
                </a:solidFill>
                <a:effectLst/>
                <a:uLnTx/>
                <a:uFillTx/>
                <a:latin typeface="Arial"/>
                <a:ea typeface="+mn-ea"/>
                <a:cs typeface="Arial" charset="0"/>
              </a:rPr>
              <a:t>Merit-based, measured approach to retain our top talent</a:t>
            </a:r>
            <a:endParaRPr kumimoji="0" lang="en-US" sz="2400" b="1" i="1" u="none" strike="noStrike" kern="1200" cap="none" spc="0" normalizeH="0" baseline="0" noProof="0" dirty="0">
              <a:ln>
                <a:noFill/>
              </a:ln>
              <a:solidFill>
                <a:srgbClr val="FFFF00"/>
              </a:solidFill>
              <a:effectLst/>
              <a:uLnTx/>
              <a:uFillTx/>
              <a:latin typeface="Arial"/>
              <a:ea typeface="+mn-ea"/>
              <a:cs typeface="Arial" charset="0"/>
            </a:endParaRPr>
          </a:p>
        </p:txBody>
      </p:sp>
      <p:grpSp>
        <p:nvGrpSpPr>
          <p:cNvPr id="15" name="Group 14"/>
          <p:cNvGrpSpPr/>
          <p:nvPr/>
        </p:nvGrpSpPr>
        <p:grpSpPr>
          <a:xfrm>
            <a:off x="4741630" y="0"/>
            <a:ext cx="544473" cy="328613"/>
            <a:chOff x="4741630" y="0"/>
            <a:chExt cx="544473" cy="328613"/>
          </a:xfrm>
        </p:grpSpPr>
        <p:sp>
          <p:nvSpPr>
            <p:cNvPr id="17" name="Rectangle 16"/>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30" name="Freeform 29"/>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724582338"/>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altLang="en-US" sz="3600" b="1" dirty="0" smtClean="0">
                <a:solidFill>
                  <a:schemeClr val="tx1"/>
                </a:solidFill>
              </a:rPr>
              <a:t>Monthly Flight Pay</a:t>
            </a:r>
          </a:p>
        </p:txBody>
      </p:sp>
      <p:sp>
        <p:nvSpPr>
          <p:cNvPr id="10" name="Content Placeholder 2"/>
          <p:cNvSpPr>
            <a:spLocks noGrp="1"/>
          </p:cNvSpPr>
          <p:nvPr>
            <p:ph idx="1"/>
          </p:nvPr>
        </p:nvSpPr>
        <p:spPr>
          <a:xfrm>
            <a:off x="373063" y="1846263"/>
            <a:ext cx="4198937" cy="3743325"/>
          </a:xfrm>
        </p:spPr>
        <p:style>
          <a:lnRef idx="1">
            <a:schemeClr val="dk1"/>
          </a:lnRef>
          <a:fillRef idx="2">
            <a:schemeClr val="dk1"/>
          </a:fillRef>
          <a:effectRef idx="1">
            <a:schemeClr val="dk1"/>
          </a:effectRef>
          <a:fontRef idx="minor">
            <a:schemeClr val="dk1"/>
          </a:fontRef>
        </p:style>
        <p:txBody>
          <a:bodyPr/>
          <a:lstStyle/>
          <a:p>
            <a:pPr marL="0" indent="0" algn="ctr">
              <a:spcBef>
                <a:spcPts val="0"/>
              </a:spcBef>
              <a:spcAft>
                <a:spcPts val="600"/>
              </a:spcAft>
              <a:buFont typeface="Wingdings" pitchFamily="2" charset="2"/>
              <a:buNone/>
              <a:defRPr/>
            </a:pPr>
            <a:r>
              <a:rPr lang="en-US" sz="2800" b="1"/>
              <a:t>Baseline Flight Pay</a:t>
            </a:r>
          </a:p>
          <a:p>
            <a:pPr marL="114300" lvl="1" indent="-114300">
              <a:spcBef>
                <a:spcPts val="0"/>
              </a:spcBef>
              <a:buFontTx/>
              <a:buChar char="•"/>
              <a:defRPr/>
            </a:pPr>
            <a:r>
              <a:rPr lang="en-US" sz="1800"/>
              <a:t>YAS		Monthly Rate</a:t>
            </a:r>
          </a:p>
          <a:p>
            <a:pPr marL="114300" lvl="1" indent="-114300">
              <a:spcBef>
                <a:spcPts val="0"/>
              </a:spcBef>
              <a:buFontTx/>
              <a:buChar char="•"/>
              <a:defRPr/>
            </a:pPr>
            <a:r>
              <a:rPr lang="en-US" sz="1800"/>
              <a:t>&lt;2		$125</a:t>
            </a:r>
          </a:p>
          <a:p>
            <a:pPr marL="114300" lvl="1" indent="-114300">
              <a:spcBef>
                <a:spcPts val="0"/>
              </a:spcBef>
              <a:buFontTx/>
              <a:buChar char="•"/>
              <a:defRPr/>
            </a:pPr>
            <a:r>
              <a:rPr lang="en-US" sz="1800"/>
              <a:t>&gt;2		$156</a:t>
            </a:r>
          </a:p>
          <a:p>
            <a:pPr marL="114300" lvl="1" indent="-114300">
              <a:spcBef>
                <a:spcPts val="0"/>
              </a:spcBef>
              <a:buFontTx/>
              <a:buChar char="•"/>
              <a:defRPr/>
            </a:pPr>
            <a:r>
              <a:rPr lang="en-US" sz="1800"/>
              <a:t>&gt;3		$188</a:t>
            </a:r>
          </a:p>
          <a:p>
            <a:pPr marL="114300" lvl="1" indent="-114300">
              <a:spcBef>
                <a:spcPts val="0"/>
              </a:spcBef>
              <a:buFontTx/>
              <a:buChar char="•"/>
              <a:defRPr/>
            </a:pPr>
            <a:r>
              <a:rPr lang="en-US" sz="1800"/>
              <a:t>&gt;4		$206</a:t>
            </a:r>
          </a:p>
          <a:p>
            <a:pPr marL="114300" lvl="1" indent="-114300">
              <a:spcBef>
                <a:spcPts val="0"/>
              </a:spcBef>
              <a:buFontTx/>
              <a:buChar char="•"/>
              <a:defRPr/>
            </a:pPr>
            <a:r>
              <a:rPr lang="en-US" sz="1800"/>
              <a:t>&gt;6		$650</a:t>
            </a:r>
          </a:p>
          <a:p>
            <a:pPr marL="114300" lvl="1" indent="-114300">
              <a:spcBef>
                <a:spcPts val="0"/>
              </a:spcBef>
              <a:buFontTx/>
              <a:buChar char="•"/>
              <a:defRPr/>
            </a:pPr>
            <a:r>
              <a:rPr lang="en-US" sz="1800"/>
              <a:t>&gt;14		$840</a:t>
            </a:r>
          </a:p>
          <a:p>
            <a:pPr marL="114300" lvl="1" indent="-114300">
              <a:spcBef>
                <a:spcPts val="0"/>
              </a:spcBef>
              <a:buFontTx/>
              <a:buChar char="•"/>
              <a:defRPr/>
            </a:pPr>
            <a:r>
              <a:rPr lang="en-US" sz="1800"/>
              <a:t>&gt;22		$585</a:t>
            </a:r>
          </a:p>
          <a:p>
            <a:pPr marL="114300" lvl="1" indent="-114300">
              <a:spcBef>
                <a:spcPts val="0"/>
              </a:spcBef>
              <a:buFontTx/>
              <a:buChar char="•"/>
              <a:defRPr/>
            </a:pPr>
            <a:r>
              <a:rPr lang="en-US" sz="1800"/>
              <a:t>&gt;23		$495</a:t>
            </a:r>
          </a:p>
          <a:p>
            <a:pPr marL="114300" lvl="1" indent="-114300">
              <a:spcBef>
                <a:spcPts val="0"/>
              </a:spcBef>
              <a:buFontTx/>
              <a:buChar char="•"/>
              <a:defRPr/>
            </a:pPr>
            <a:r>
              <a:rPr lang="en-US" sz="1800"/>
              <a:t>&gt;24		$385</a:t>
            </a:r>
          </a:p>
          <a:p>
            <a:pPr marL="114300" lvl="1" indent="-114300">
              <a:spcBef>
                <a:spcPts val="0"/>
              </a:spcBef>
              <a:buFontTx/>
              <a:buChar char="•"/>
              <a:defRPr/>
            </a:pPr>
            <a:r>
              <a:rPr lang="en-US" sz="1800"/>
              <a:t>&gt;25		$250		</a:t>
            </a:r>
          </a:p>
          <a:p>
            <a:pPr marL="0" lvl="1" indent="0">
              <a:spcBef>
                <a:spcPts val="0"/>
              </a:spcBef>
              <a:buFontTx/>
              <a:buNone/>
              <a:defRPr/>
            </a:pPr>
            <a:endParaRPr lang="en-US" sz="1800" dirty="0"/>
          </a:p>
        </p:txBody>
      </p:sp>
      <p:sp>
        <p:nvSpPr>
          <p:cNvPr id="5" name="TextBox 4"/>
          <p:cNvSpPr txBox="1"/>
          <p:nvPr/>
        </p:nvSpPr>
        <p:spPr>
          <a:xfrm>
            <a:off x="233363" y="1317625"/>
            <a:ext cx="6176962" cy="461963"/>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rial" charset="0"/>
                <a:ea typeface="+mn-ea"/>
                <a:cs typeface="Times New Roman" pitchFamily="18" charset="0"/>
              </a:rPr>
              <a:t>Aviation Incentive Pay (</a:t>
            </a:r>
            <a:r>
              <a:rPr kumimoji="0" lang="en-US" sz="2400" b="1" i="1" u="none" strike="noStrike" kern="1200" cap="none" spc="0" normalizeH="0" baseline="0" noProof="0" dirty="0" err="1">
                <a:ln>
                  <a:noFill/>
                </a:ln>
                <a:solidFill>
                  <a:srgbClr val="000000"/>
                </a:solidFill>
                <a:effectLst/>
                <a:uLnTx/>
                <a:uFillTx/>
                <a:latin typeface="Arial" charset="0"/>
                <a:ea typeface="+mn-ea"/>
                <a:cs typeface="Times New Roman" pitchFamily="18" charset="0"/>
              </a:rPr>
              <a:t>AvIP</a:t>
            </a:r>
            <a:r>
              <a:rPr kumimoji="0" lang="en-US" sz="2400" b="1" i="1" u="none" strike="noStrike" kern="1200" cap="none" spc="0" normalizeH="0" baseline="0" noProof="0" dirty="0">
                <a:ln>
                  <a:noFill/>
                </a:ln>
                <a:solidFill>
                  <a:srgbClr val="000000"/>
                </a:solidFill>
                <a:effectLst/>
                <a:uLnTx/>
                <a:uFillTx/>
                <a:latin typeface="Arial" charset="0"/>
                <a:ea typeface="+mn-ea"/>
                <a:cs typeface="Times New Roman" pitchFamily="18" charset="0"/>
              </a:rPr>
              <a:t>)—Flight Pay</a:t>
            </a:r>
          </a:p>
        </p:txBody>
      </p:sp>
      <p:sp>
        <p:nvSpPr>
          <p:cNvPr id="12" name="Content Placeholder 2"/>
          <p:cNvSpPr txBox="1">
            <a:spLocks/>
          </p:cNvSpPr>
          <p:nvPr/>
        </p:nvSpPr>
        <p:spPr bwMode="auto">
          <a:xfrm>
            <a:off x="4908550" y="2640013"/>
            <a:ext cx="3911600" cy="332898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lstStyle>
            <a:lvl1pPr marL="0" indent="0" eaLnBrk="0" hangingPunct="0">
              <a:spcBef>
                <a:spcPts val="0"/>
              </a:spcBef>
              <a:spcAft>
                <a:spcPts val="0"/>
              </a:spcAft>
              <a:buFont typeface="Wingdings" pitchFamily="2" charset="2"/>
              <a:buNone/>
              <a:defRPr sz="1100">
                <a:latin typeface="+mn-lt"/>
                <a:cs typeface="+mn-cs"/>
              </a:defRPr>
            </a:lvl1pPr>
            <a:lvl2pPr lvl="1" indent="-228600" algn="l" eaLnBrk="0" hangingPunct="0">
              <a:spcBef>
                <a:spcPts val="0"/>
              </a:spcBef>
              <a:spcAft>
                <a:spcPts val="0"/>
              </a:spcAft>
              <a:buFont typeface="Arial" panose="020B0604020202020204" pitchFamily="34" charset="0"/>
              <a:buChar char="–"/>
              <a:defRPr sz="900">
                <a:solidFill>
                  <a:srgbClr val="000000"/>
                </a:solidFill>
                <a:latin typeface="+mn-lt"/>
                <a:cs typeface="+mn-cs"/>
              </a:defRPr>
            </a:lvl2pPr>
            <a:lvl3pPr marL="685800" indent="-228600" algn="l" eaLnBrk="0" hangingPunct="0">
              <a:spcBef>
                <a:spcPts val="0"/>
              </a:spcBef>
              <a:spcAft>
                <a:spcPts val="300"/>
              </a:spcAft>
              <a:buFont typeface="Wingdings" panose="05000000000000000000" pitchFamily="2" charset="2"/>
              <a:buChar char="§"/>
              <a:defRPr sz="1600">
                <a:latin typeface="+mn-lt"/>
                <a:cs typeface="+mn-cs"/>
              </a:defRPr>
            </a:lvl3pPr>
            <a:lvl4pPr marL="914400" indent="-228600" algn="l" eaLnBrk="0" hangingPunct="0">
              <a:spcBef>
                <a:spcPts val="0"/>
              </a:spcBef>
              <a:spcAft>
                <a:spcPts val="300"/>
              </a:spcAft>
              <a:buChar char="-"/>
              <a:defRPr sz="1400">
                <a:latin typeface="+mn-lt"/>
                <a:cs typeface="+mn-cs"/>
              </a:defRPr>
            </a:lvl4pPr>
            <a:lvl5pPr marL="1143000" indent="-228600" algn="l" eaLnBrk="0" hangingPunct="0">
              <a:spcBef>
                <a:spcPts val="0"/>
              </a:spcBef>
              <a:spcAft>
                <a:spcPts val="300"/>
              </a:spcAft>
              <a:buFont typeface="Times New Roman" pitchFamily="18" charset="0"/>
              <a:buChar char="-"/>
              <a:defRPr sz="1400">
                <a:latin typeface="+mn-lt"/>
                <a:cs typeface="+mn-cs"/>
              </a:defRPr>
            </a:lvl5pPr>
            <a:lvl6pPr marL="2514600" indent="-228600" fontAlgn="base">
              <a:spcBef>
                <a:spcPct val="20000"/>
              </a:spcBef>
              <a:spcAft>
                <a:spcPct val="0"/>
              </a:spcAft>
              <a:buFont typeface="Times New Roman" pitchFamily="18" charset="0"/>
              <a:buChar char="-"/>
              <a:defRPr>
                <a:latin typeface="+mn-lt"/>
                <a:cs typeface="+mn-cs"/>
              </a:defRPr>
            </a:lvl6pPr>
            <a:lvl7pPr marL="2971800" indent="-228600" fontAlgn="base">
              <a:spcBef>
                <a:spcPct val="20000"/>
              </a:spcBef>
              <a:spcAft>
                <a:spcPct val="0"/>
              </a:spcAft>
              <a:buFont typeface="Times New Roman" pitchFamily="18" charset="0"/>
              <a:buChar char="-"/>
              <a:defRPr>
                <a:latin typeface="+mn-lt"/>
                <a:cs typeface="+mn-cs"/>
              </a:defRPr>
            </a:lvl7pPr>
            <a:lvl8pPr marL="3429000" indent="-228600" fontAlgn="base">
              <a:spcBef>
                <a:spcPct val="20000"/>
              </a:spcBef>
              <a:spcAft>
                <a:spcPct val="0"/>
              </a:spcAft>
              <a:buFont typeface="Times New Roman" pitchFamily="18" charset="0"/>
              <a:buChar char="-"/>
              <a:defRPr>
                <a:latin typeface="+mn-lt"/>
                <a:cs typeface="+mn-cs"/>
              </a:defRPr>
            </a:lvl8pPr>
            <a:lvl9pPr marL="3886200" indent="-228600" fontAlgn="base">
              <a:spcBef>
                <a:spcPct val="20000"/>
              </a:spcBef>
              <a:spcAft>
                <a:spcPct val="0"/>
              </a:spcAft>
              <a:buFont typeface="Times New Roman" pitchFamily="18" charset="0"/>
              <a:buChar char="-"/>
              <a:defRPr>
                <a:latin typeface="+mn-lt"/>
                <a:cs typeface="+mn-cs"/>
              </a:defRPr>
            </a:lvl9pPr>
          </a:lstStyle>
          <a:p>
            <a:pPr marL="0" marR="0" lvl="0" indent="0" algn="ctr" defTabSz="914400" rtl="0" eaLnBrk="1" fontAlgn="base" latinLnBrk="0" hangingPunct="1">
              <a:lnSpc>
                <a:spcPct val="100000"/>
              </a:lnSpc>
              <a:spcBef>
                <a:spcPts val="0"/>
              </a:spcBef>
              <a:spcAft>
                <a:spcPts val="600"/>
              </a:spcAft>
              <a:buClrTx/>
              <a:buSzTx/>
              <a:buFont typeface="Wingdings" pitchFamily="2" charset="2"/>
              <a:buNone/>
              <a:tabLst/>
              <a:defRPr/>
            </a:pPr>
            <a:r>
              <a:rPr kumimoji="0" lang="en-US" sz="2800" b="1" i="1" u="none" strike="noStrike" kern="1200" cap="none" spc="0" normalizeH="0" baseline="0" noProof="0" dirty="0">
                <a:ln>
                  <a:noFill/>
                </a:ln>
                <a:solidFill>
                  <a:prstClr val="black"/>
                </a:solidFill>
                <a:effectLst/>
                <a:uLnTx/>
                <a:uFillTx/>
                <a:latin typeface="Arial"/>
                <a:ea typeface="+mn-ea"/>
                <a:cs typeface="Arial"/>
              </a:rPr>
              <a:t>Milestone Flight Pay</a:t>
            </a: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YAS		Monthly Rate</a:t>
            </a: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&lt;2		$125</a:t>
            </a: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&gt;2		$156</a:t>
            </a: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&gt;3		$188</a:t>
            </a: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&gt;4		$206</a:t>
            </a: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&gt;6		$650</a:t>
            </a: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000000"/>
                </a:solidFill>
                <a:effectLst/>
                <a:uLnTx/>
                <a:uFillTx/>
                <a:latin typeface="Arial"/>
                <a:ea typeface="+mn-ea"/>
                <a:cs typeface="Arial"/>
              </a:rPr>
              <a:t>&gt;10		$1000</a:t>
            </a: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000000"/>
                </a:solidFill>
                <a:effectLst/>
                <a:uLnTx/>
                <a:uFillTx/>
                <a:latin typeface="Arial"/>
                <a:ea typeface="+mn-ea"/>
                <a:cs typeface="Arial"/>
              </a:rPr>
              <a:t>&gt;22		$700</a:t>
            </a: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000000"/>
                </a:solidFill>
                <a:effectLst/>
                <a:uLnTx/>
                <a:uFillTx/>
                <a:latin typeface="Arial"/>
                <a:ea typeface="+mn-ea"/>
                <a:cs typeface="Arial"/>
              </a:rPr>
              <a:t>&gt;24		$450</a:t>
            </a:r>
          </a:p>
        </p:txBody>
      </p:sp>
      <p:cxnSp>
        <p:nvCxnSpPr>
          <p:cNvPr id="114694" name="Straight Arrow Connector 5"/>
          <p:cNvCxnSpPr>
            <a:cxnSpLocks noChangeShapeType="1"/>
          </p:cNvCxnSpPr>
          <p:nvPr/>
        </p:nvCxnSpPr>
        <p:spPr bwMode="auto">
          <a:xfrm>
            <a:off x="2760663" y="4037013"/>
            <a:ext cx="3967162" cy="846137"/>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14695" name="Straight Arrow Connector 12"/>
          <p:cNvCxnSpPr>
            <a:cxnSpLocks noChangeShapeType="1"/>
          </p:cNvCxnSpPr>
          <p:nvPr/>
        </p:nvCxnSpPr>
        <p:spPr bwMode="auto">
          <a:xfrm>
            <a:off x="2819400" y="4419600"/>
            <a:ext cx="3908425" cy="73025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14696" name="Straight Arrow Connector 13"/>
          <p:cNvCxnSpPr>
            <a:cxnSpLocks noChangeShapeType="1"/>
          </p:cNvCxnSpPr>
          <p:nvPr/>
        </p:nvCxnSpPr>
        <p:spPr bwMode="auto">
          <a:xfrm>
            <a:off x="2819400" y="5029200"/>
            <a:ext cx="3908425" cy="417513"/>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5" name="TextBox 14"/>
          <p:cNvSpPr txBox="1"/>
          <p:nvPr/>
        </p:nvSpPr>
        <p:spPr>
          <a:xfrm>
            <a:off x="4692650" y="1773238"/>
            <a:ext cx="4343400" cy="8302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imes New Roman" pitchFamily="18" charset="0"/>
                <a:ea typeface="+mn-ea"/>
                <a:cs typeface="Arial" charset="0"/>
              </a:rPr>
              <a:t>Payments on the milestone rate start with DH selection</a:t>
            </a:r>
            <a:endParaRPr kumimoji="0" lang="en-US" sz="2000" b="1" i="1"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19" name="TextBox 18"/>
          <p:cNvSpPr txBox="1"/>
          <p:nvPr/>
        </p:nvSpPr>
        <p:spPr>
          <a:xfrm>
            <a:off x="76200" y="5730875"/>
            <a:ext cx="5011738" cy="76835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000000"/>
                </a:solidFill>
                <a:effectLst/>
                <a:uLnTx/>
                <a:uFillTx/>
                <a:latin typeface="Times New Roman" pitchFamily="18" charset="0"/>
                <a:ea typeface="+mn-ea"/>
                <a:cs typeface="Arial" charset="0"/>
              </a:rPr>
              <a:t>Return to Baseline Flight Pay after 2xFOS for Milestone (ACSB)</a:t>
            </a:r>
          </a:p>
        </p:txBody>
      </p:sp>
      <p:grpSp>
        <p:nvGrpSpPr>
          <p:cNvPr id="11" name="Group 10"/>
          <p:cNvGrpSpPr/>
          <p:nvPr/>
        </p:nvGrpSpPr>
        <p:grpSpPr>
          <a:xfrm>
            <a:off x="4741630" y="0"/>
            <a:ext cx="544473" cy="328613"/>
            <a:chOff x="4741630" y="0"/>
            <a:chExt cx="544473" cy="328613"/>
          </a:xfrm>
        </p:grpSpPr>
        <p:sp>
          <p:nvSpPr>
            <p:cNvPr id="13" name="Rectangle 12"/>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14" name="Freeform 13"/>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37295016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altLang="en-US" sz="3600" b="1" dirty="0" smtClean="0"/>
              <a:t>Department Head Bonus</a:t>
            </a:r>
          </a:p>
        </p:txBody>
      </p:sp>
      <p:sp>
        <p:nvSpPr>
          <p:cNvPr id="116739" name="Content Placeholder 8"/>
          <p:cNvSpPr txBox="1">
            <a:spLocks/>
          </p:cNvSpPr>
          <p:nvPr/>
        </p:nvSpPr>
        <p:spPr bwMode="auto">
          <a:xfrm>
            <a:off x="228600" y="6180138"/>
            <a:ext cx="8686800" cy="3651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228600" indent="-228600">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28600">
              <a:spcBef>
                <a:spcPct val="20000"/>
              </a:spcBef>
              <a:buChar char="–"/>
              <a:defRPr sz="2000">
                <a:solidFill>
                  <a:schemeClr val="tx1"/>
                </a:solidFill>
                <a:latin typeface="Arial" panose="020B0604020202020204" pitchFamily="34" charset="0"/>
                <a:cs typeface="Arial" panose="020B0604020202020204" pitchFamily="34" charset="0"/>
              </a:defRPr>
            </a:lvl2pPr>
            <a:lvl3pPr marL="685800" indent="-228600">
              <a:spcBef>
                <a:spcPct val="20000"/>
              </a:spcBef>
              <a:buFont typeface="Wingdings" panose="05000000000000000000" pitchFamily="2" charset="2"/>
              <a:buChar char="Ø"/>
              <a:defRPr>
                <a:solidFill>
                  <a:schemeClr val="tx1"/>
                </a:solidFill>
                <a:latin typeface="Arial" panose="020B0604020202020204" pitchFamily="34" charset="0"/>
                <a:cs typeface="Arial" panose="020B0604020202020204" pitchFamily="34" charset="0"/>
              </a:defRPr>
            </a:lvl3pPr>
            <a:lvl4pPr marL="914400" indent="-228600">
              <a:spcBef>
                <a:spcPct val="20000"/>
              </a:spcBef>
              <a:buChar char="o"/>
              <a:defRPr sz="1600">
                <a:solidFill>
                  <a:schemeClr val="tx1"/>
                </a:solidFill>
                <a:latin typeface="Arial" panose="020B0604020202020204" pitchFamily="34" charset="0"/>
                <a:cs typeface="Arial" panose="020B0604020202020204" pitchFamily="34" charset="0"/>
              </a:defRPr>
            </a:lvl4pPr>
            <a:lvl5pPr marL="11430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5pPr>
            <a:lvl6pPr marL="1600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6pPr>
            <a:lvl7pPr marL="20574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7pPr>
            <a:lvl8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8pPr>
            <a:lvl9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9pPr>
          </a:lstStyle>
          <a:p>
            <a:pPr marL="228600" marR="0" lvl="0" indent="-228600" algn="ctr" defTabSz="914400" rtl="0" eaLnBrk="1" fontAlgn="base" latinLnBrk="0" hangingPunct="1">
              <a:lnSpc>
                <a:spcPts val="2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Merit-based, measured approach to retain our top talent</a:t>
            </a:r>
          </a:p>
        </p:txBody>
      </p:sp>
      <p:sp>
        <p:nvSpPr>
          <p:cNvPr id="10" name="Content Placeholder 2"/>
          <p:cNvSpPr txBox="1">
            <a:spLocks/>
          </p:cNvSpPr>
          <p:nvPr/>
        </p:nvSpPr>
        <p:spPr bwMode="auto">
          <a:xfrm>
            <a:off x="690563" y="1333500"/>
            <a:ext cx="7539037" cy="451326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lvl1pPr marL="0" indent="0" eaLnBrk="0" hangingPunct="0">
              <a:spcBef>
                <a:spcPts val="0"/>
              </a:spcBef>
              <a:spcAft>
                <a:spcPts val="0"/>
              </a:spcAft>
              <a:buFont typeface="Wingdings" pitchFamily="2" charset="2"/>
              <a:buNone/>
              <a:defRPr sz="1100">
                <a:latin typeface="+mn-lt"/>
                <a:cs typeface="+mn-cs"/>
              </a:defRPr>
            </a:lvl1pPr>
            <a:lvl2pPr lvl="1" indent="-228600" algn="l" eaLnBrk="0" hangingPunct="0">
              <a:spcBef>
                <a:spcPts val="0"/>
              </a:spcBef>
              <a:spcAft>
                <a:spcPts val="0"/>
              </a:spcAft>
              <a:buFont typeface="Arial" panose="020B0604020202020204" pitchFamily="34" charset="0"/>
              <a:buChar char="–"/>
              <a:defRPr sz="900">
                <a:solidFill>
                  <a:srgbClr val="000000"/>
                </a:solidFill>
                <a:latin typeface="+mn-lt"/>
                <a:cs typeface="+mn-cs"/>
              </a:defRPr>
            </a:lvl2pPr>
            <a:lvl3pPr marL="685800" indent="-228600" algn="l" eaLnBrk="0" hangingPunct="0">
              <a:spcBef>
                <a:spcPts val="0"/>
              </a:spcBef>
              <a:spcAft>
                <a:spcPts val="300"/>
              </a:spcAft>
              <a:buFont typeface="Wingdings" panose="05000000000000000000" pitchFamily="2" charset="2"/>
              <a:buChar char="§"/>
              <a:defRPr sz="1600">
                <a:latin typeface="+mn-lt"/>
                <a:cs typeface="+mn-cs"/>
              </a:defRPr>
            </a:lvl3pPr>
            <a:lvl4pPr marL="914400" indent="-228600" algn="l" eaLnBrk="0" hangingPunct="0">
              <a:spcBef>
                <a:spcPts val="0"/>
              </a:spcBef>
              <a:spcAft>
                <a:spcPts val="300"/>
              </a:spcAft>
              <a:buChar char="-"/>
              <a:defRPr sz="1400">
                <a:latin typeface="+mn-lt"/>
                <a:cs typeface="+mn-cs"/>
              </a:defRPr>
            </a:lvl4pPr>
            <a:lvl5pPr marL="1143000" indent="-228600" algn="l" eaLnBrk="0" hangingPunct="0">
              <a:spcBef>
                <a:spcPts val="0"/>
              </a:spcBef>
              <a:spcAft>
                <a:spcPts val="300"/>
              </a:spcAft>
              <a:buFont typeface="Times New Roman" pitchFamily="18" charset="0"/>
              <a:buChar char="-"/>
              <a:defRPr sz="1400">
                <a:latin typeface="+mn-lt"/>
                <a:cs typeface="+mn-cs"/>
              </a:defRPr>
            </a:lvl5pPr>
            <a:lvl6pPr marL="2514600" indent="-228600" fontAlgn="base">
              <a:spcBef>
                <a:spcPct val="20000"/>
              </a:spcBef>
              <a:spcAft>
                <a:spcPct val="0"/>
              </a:spcAft>
              <a:buFont typeface="Times New Roman" pitchFamily="18" charset="0"/>
              <a:buChar char="-"/>
              <a:defRPr>
                <a:latin typeface="+mn-lt"/>
                <a:cs typeface="+mn-cs"/>
              </a:defRPr>
            </a:lvl6pPr>
            <a:lvl7pPr marL="2971800" indent="-228600" fontAlgn="base">
              <a:spcBef>
                <a:spcPct val="20000"/>
              </a:spcBef>
              <a:spcAft>
                <a:spcPct val="0"/>
              </a:spcAft>
              <a:buFont typeface="Times New Roman" pitchFamily="18" charset="0"/>
              <a:buChar char="-"/>
              <a:defRPr>
                <a:latin typeface="+mn-lt"/>
                <a:cs typeface="+mn-cs"/>
              </a:defRPr>
            </a:lvl7pPr>
            <a:lvl8pPr marL="3429000" indent="-228600" fontAlgn="base">
              <a:spcBef>
                <a:spcPct val="20000"/>
              </a:spcBef>
              <a:spcAft>
                <a:spcPct val="0"/>
              </a:spcAft>
              <a:buFont typeface="Times New Roman" pitchFamily="18" charset="0"/>
              <a:buChar char="-"/>
              <a:defRPr>
                <a:latin typeface="+mn-lt"/>
                <a:cs typeface="+mn-cs"/>
              </a:defRPr>
            </a:lvl8pPr>
            <a:lvl9pPr marL="3886200" indent="-228600" fontAlgn="base">
              <a:spcBef>
                <a:spcPct val="20000"/>
              </a:spcBef>
              <a:spcAft>
                <a:spcPct val="0"/>
              </a:spcAft>
              <a:buFont typeface="Times New Roman" pitchFamily="18" charset="0"/>
              <a:buChar char="-"/>
              <a:defRPr>
                <a:latin typeface="+mn-lt"/>
                <a:cs typeface="+mn-cs"/>
              </a:defRPr>
            </a:lvl9pPr>
          </a:lstStyle>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000000"/>
                </a:solidFill>
                <a:effectLst/>
                <a:uLnTx/>
                <a:uFillTx/>
                <a:latin typeface="Arial"/>
                <a:ea typeface="+mn-ea"/>
                <a:cs typeface="Arial"/>
              </a:rPr>
              <a:t>Flexible options (both 3- and 5-yr contracts)</a:t>
            </a: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000000"/>
                </a:solidFill>
                <a:effectLst/>
                <a:uLnTx/>
                <a:uFillTx/>
                <a:latin typeface="Arial"/>
                <a:ea typeface="+mn-ea"/>
                <a:cs typeface="Arial"/>
              </a:rPr>
              <a:t>Eligibility linked to O-4 selection</a:t>
            </a:r>
            <a:endParaRPr kumimoji="0" lang="en-US" sz="3500" b="0" i="1" u="none" strike="noStrike" kern="1200" cap="none" spc="0" normalizeH="0" baseline="0" noProof="0" dirty="0">
              <a:ln>
                <a:noFill/>
              </a:ln>
              <a:solidFill>
                <a:srgbClr val="000000"/>
              </a:solidFill>
              <a:effectLst/>
              <a:uLnTx/>
              <a:uFillTx/>
              <a:latin typeface="Arial"/>
              <a:ea typeface="+mn-ea"/>
              <a:cs typeface="Arial"/>
            </a:endParaRP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1" u="none" strike="noStrike" kern="0" cap="none" spc="0" normalizeH="0" baseline="0" noProof="0" dirty="0">
                <a:ln>
                  <a:noFill/>
                </a:ln>
                <a:solidFill>
                  <a:srgbClr val="000000"/>
                </a:solidFill>
                <a:effectLst/>
                <a:uLnTx/>
                <a:uFillTx/>
                <a:latin typeface="Arial"/>
                <a:ea typeface="+mn-ea"/>
                <a:cs typeface="Arial"/>
              </a:rPr>
              <a:t>Incentivize for earlier/longer commitments (+$5,000/yr)</a:t>
            </a:r>
          </a:p>
          <a:p>
            <a:pPr marL="342900" marR="0" lvl="2" indent="-114300"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kumimoji="0" lang="en-US" sz="2400" b="0" i="1" u="none" strike="noStrike" kern="0" cap="none" spc="0" normalizeH="0" baseline="0" noProof="0" dirty="0">
                <a:ln>
                  <a:noFill/>
                </a:ln>
                <a:solidFill>
                  <a:srgbClr val="000000"/>
                </a:solidFill>
                <a:effectLst/>
                <a:uLnTx/>
                <a:uFillTx/>
                <a:latin typeface="Arial"/>
                <a:ea typeface="+mn-ea"/>
                <a:cs typeface="Arial"/>
              </a:rPr>
              <a:t>Early rate can be taken from bonus message release until ADHSB</a:t>
            </a:r>
          </a:p>
          <a:p>
            <a:pPr marL="342900" marR="0" lvl="2" indent="-114300"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kumimoji="0" lang="en-US" sz="2400" b="0" i="1" u="none" strike="noStrike" kern="0" cap="none" spc="0" normalizeH="0" baseline="0" noProof="0" dirty="0">
                <a:ln>
                  <a:noFill/>
                </a:ln>
                <a:solidFill>
                  <a:srgbClr val="000000"/>
                </a:solidFill>
                <a:effectLst/>
                <a:uLnTx/>
                <a:uFillTx/>
                <a:latin typeface="Arial"/>
                <a:ea typeface="+mn-ea"/>
                <a:cs typeface="Arial"/>
              </a:rPr>
              <a:t>After ADHSB, 3-yr contract available</a:t>
            </a:r>
          </a:p>
          <a:p>
            <a:pPr marL="342900" marR="0" lvl="2" indent="-114300"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kumimoji="0" lang="en-US" sz="2400" b="0" i="1" u="none" strike="noStrike" kern="0" cap="none" spc="0" normalizeH="0" baseline="0" noProof="0" dirty="0">
                <a:ln>
                  <a:noFill/>
                </a:ln>
                <a:solidFill>
                  <a:srgbClr val="000000"/>
                </a:solidFill>
                <a:effectLst/>
                <a:uLnTx/>
                <a:uFillTx/>
                <a:latin typeface="Arial"/>
                <a:ea typeface="+mn-ea"/>
                <a:cs typeface="Arial"/>
              </a:rPr>
              <a:t>Must take bonus by Aug 31 following ADHSB</a:t>
            </a:r>
          </a:p>
          <a:p>
            <a:pPr marL="114300" marR="0" lvl="1" indent="-1143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1" u="none" strike="noStrike" kern="0" cap="none" spc="0" normalizeH="0" baseline="0" noProof="0" dirty="0">
                <a:ln>
                  <a:noFill/>
                </a:ln>
                <a:solidFill>
                  <a:srgbClr val="000000"/>
                </a:solidFill>
                <a:effectLst/>
                <a:uLnTx/>
                <a:uFillTx/>
                <a:latin typeface="Arial"/>
                <a:ea typeface="+mn-ea"/>
                <a:cs typeface="Arial"/>
              </a:rPr>
              <a:t>Rates may change from year to year</a:t>
            </a:r>
            <a:endParaRPr kumimoji="0" lang="en-US" sz="1700" b="0" i="1" u="none" strike="noStrike" kern="0" cap="none" spc="0" normalizeH="0" baseline="0" noProof="0" dirty="0">
              <a:ln>
                <a:noFill/>
              </a:ln>
              <a:solidFill>
                <a:srgbClr val="000000"/>
              </a:solidFill>
              <a:effectLst/>
              <a:uLnTx/>
              <a:uFillTx/>
              <a:latin typeface="Arial"/>
              <a:ea typeface="+mn-ea"/>
              <a:cs typeface="Arial"/>
            </a:endParaRPr>
          </a:p>
        </p:txBody>
      </p:sp>
      <p:grpSp>
        <p:nvGrpSpPr>
          <p:cNvPr id="5" name="Group 4"/>
          <p:cNvGrpSpPr/>
          <p:nvPr/>
        </p:nvGrpSpPr>
        <p:grpSpPr>
          <a:xfrm>
            <a:off x="4741630" y="0"/>
            <a:ext cx="544473" cy="328613"/>
            <a:chOff x="4741630" y="0"/>
            <a:chExt cx="544473" cy="328613"/>
          </a:xfrm>
        </p:grpSpPr>
        <p:sp>
          <p:nvSpPr>
            <p:cNvPr id="6" name="Rectangle 5"/>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7" name="Freeform 6"/>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25241766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altLang="en-US" sz="3600" b="1" dirty="0" smtClean="0"/>
              <a:t>Detailer Information</a:t>
            </a:r>
          </a:p>
        </p:txBody>
      </p:sp>
      <p:sp>
        <p:nvSpPr>
          <p:cNvPr id="74755" name="Rectangle 3"/>
          <p:cNvSpPr>
            <a:spLocks noGrp="1" noChangeArrowheads="1"/>
          </p:cNvSpPr>
          <p:nvPr>
            <p:ph idx="1"/>
          </p:nvPr>
        </p:nvSpPr>
        <p:spPr>
          <a:xfrm>
            <a:off x="762000" y="1371600"/>
            <a:ext cx="8196263" cy="2286000"/>
          </a:xfrm>
        </p:spPr>
        <p:txBody>
          <a:bodyPr/>
          <a:lstStyle/>
          <a:p>
            <a:pPr eaLnBrk="1" hangingPunct="1">
              <a:defRPr/>
            </a:pPr>
            <a:r>
              <a:rPr lang="en-US" altLang="en-US" dirty="0" smtClean="0"/>
              <a:t>CDR Adam “Roloff” Jackson</a:t>
            </a:r>
            <a:endParaRPr lang="en-US" altLang="en-US" dirty="0"/>
          </a:p>
          <a:p>
            <a:pPr lvl="1" eaLnBrk="1" hangingPunct="1">
              <a:defRPr/>
            </a:pPr>
            <a:r>
              <a:rPr lang="en-US" altLang="en-US" dirty="0" smtClean="0"/>
              <a:t>VFA O-4 Detailer</a:t>
            </a:r>
          </a:p>
          <a:p>
            <a:pPr lvl="2" eaLnBrk="1" hangingPunct="1">
              <a:defRPr/>
            </a:pPr>
            <a:r>
              <a:rPr lang="en-US" altLang="en-US" u="sng" dirty="0"/>
              <a:t>a</a:t>
            </a:r>
            <a:r>
              <a:rPr lang="en-US" altLang="en-US" u="sng" dirty="0" smtClean="0"/>
              <a:t>dam.h.jackson4.mil@us.navy.mil</a:t>
            </a:r>
          </a:p>
          <a:p>
            <a:pPr eaLnBrk="1" hangingPunct="1">
              <a:defRPr/>
            </a:pPr>
            <a:r>
              <a:rPr lang="en-US" altLang="en-US" dirty="0" smtClean="0"/>
              <a:t>LCDR Josh </a:t>
            </a:r>
            <a:r>
              <a:rPr lang="en-US" altLang="en-US" dirty="0"/>
              <a:t>“</a:t>
            </a:r>
            <a:r>
              <a:rPr lang="en-US" altLang="en-US" dirty="0" smtClean="0"/>
              <a:t>Twerk” Elder</a:t>
            </a:r>
            <a:endParaRPr lang="en-US" altLang="en-US" dirty="0"/>
          </a:p>
          <a:p>
            <a:pPr lvl="1" eaLnBrk="1" hangingPunct="1">
              <a:defRPr/>
            </a:pPr>
            <a:r>
              <a:rPr lang="en-US" altLang="en-US" dirty="0"/>
              <a:t>VFA JO Detailer</a:t>
            </a:r>
          </a:p>
          <a:p>
            <a:pPr lvl="2" eaLnBrk="1" hangingPunct="1">
              <a:lnSpc>
                <a:spcPct val="80000"/>
              </a:lnSpc>
              <a:spcBef>
                <a:spcPct val="35000"/>
              </a:spcBef>
            </a:pPr>
            <a:r>
              <a:rPr lang="en-US" altLang="en-US" u="sng" dirty="0"/>
              <a:t>darren.j.elder.mil@us.navy.mil</a:t>
            </a:r>
          </a:p>
          <a:p>
            <a:pPr lvl="2" eaLnBrk="1" hangingPunct="1">
              <a:lnSpc>
                <a:spcPct val="80000"/>
              </a:lnSpc>
              <a:spcBef>
                <a:spcPct val="35000"/>
              </a:spcBef>
              <a:defRPr/>
            </a:pPr>
            <a:endParaRPr lang="en-US" altLang="en-US" dirty="0"/>
          </a:p>
          <a:p>
            <a:pPr marL="457200" lvl="1" indent="0" eaLnBrk="1" hangingPunct="1">
              <a:buFontTx/>
              <a:buNone/>
              <a:defRPr/>
            </a:pPr>
            <a:endParaRPr lang="en-US" altLang="en-US" dirty="0" smtClean="0"/>
          </a:p>
          <a:p>
            <a:pPr eaLnBrk="1" hangingPunct="1">
              <a:defRPr/>
            </a:pPr>
            <a:endParaRPr lang="en-US" altLang="en-US" dirty="0" smtClean="0"/>
          </a:p>
          <a:p>
            <a:pPr lvl="1" eaLnBrk="1" hangingPunct="1">
              <a:buFontTx/>
              <a:buNone/>
              <a:defRPr/>
            </a:pPr>
            <a:endParaRPr lang="en-US" altLang="en-US" dirty="0" smtClean="0"/>
          </a:p>
        </p:txBody>
      </p:sp>
      <p:grpSp>
        <p:nvGrpSpPr>
          <p:cNvPr id="4" name="Group 3"/>
          <p:cNvGrpSpPr/>
          <p:nvPr/>
        </p:nvGrpSpPr>
        <p:grpSpPr>
          <a:xfrm>
            <a:off x="4741630" y="0"/>
            <a:ext cx="544473" cy="328613"/>
            <a:chOff x="4741630" y="0"/>
            <a:chExt cx="544473" cy="328613"/>
          </a:xfrm>
        </p:grpSpPr>
        <p:sp>
          <p:nvSpPr>
            <p:cNvPr id="5" name="Rectangle 4"/>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6" name="Freeform 5"/>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1871680517"/>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7" y="0"/>
            <a:ext cx="9144000" cy="6858000"/>
          </a:xfrm>
          <a:prstGeom prst="rect">
            <a:avLst/>
          </a:prstGeom>
        </p:spPr>
      </p:pic>
      <p:sp>
        <p:nvSpPr>
          <p:cNvPr id="10242" name="Text Box 6"/>
          <p:cNvSpPr txBox="1">
            <a:spLocks noChangeArrowheads="1"/>
          </p:cNvSpPr>
          <p:nvPr/>
        </p:nvSpPr>
        <p:spPr bwMode="auto">
          <a:xfrm>
            <a:off x="4425206" y="3210341"/>
            <a:ext cx="184731" cy="400110"/>
          </a:xfrm>
          <a:prstGeom prst="rect">
            <a:avLst/>
          </a:prstGeom>
          <a:noFill/>
          <a:ln w="12700">
            <a:noFill/>
            <a:miter lim="800000"/>
            <a:headEnd type="none" w="sm" len="sm"/>
            <a:tailEnd type="none" w="sm" len="sm"/>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00"/>
              </a:solidFill>
              <a:effectLst/>
              <a:uLnTx/>
              <a:uFillTx/>
              <a:latin typeface="Arial" pitchFamily="34" charset="0"/>
              <a:ea typeface="+mn-ea"/>
              <a:cs typeface="Arial"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029" y="38935"/>
            <a:ext cx="998194" cy="1102006"/>
          </a:xfrm>
          <a:prstGeom prst="rect">
            <a:avLst/>
          </a:prstGeom>
          <a:ln>
            <a:noFill/>
          </a:ln>
          <a:effectLst>
            <a:softEdge rad="112500"/>
          </a:effectLst>
        </p:spPr>
      </p:pic>
      <p:sp>
        <p:nvSpPr>
          <p:cNvPr id="7" name="TextBox 6"/>
          <p:cNvSpPr txBox="1"/>
          <p:nvPr/>
        </p:nvSpPr>
        <p:spPr>
          <a:xfrm>
            <a:off x="2279429" y="338722"/>
            <a:ext cx="4535953"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smtClean="0">
                <a:ln>
                  <a:noFill/>
                </a:ln>
                <a:solidFill>
                  <a:srgbClr val="000000"/>
                </a:solidFill>
                <a:effectLst/>
                <a:uLnTx/>
                <a:uFillTx/>
                <a:latin typeface="Arial"/>
                <a:ea typeface="+mn-ea"/>
                <a:cs typeface="Arial" charset="0"/>
              </a:rPr>
              <a:t>Questions?</a:t>
            </a:r>
            <a:endParaRPr kumimoji="0" lang="en-US" sz="3200" b="1" i="1" u="none" strike="noStrike" kern="1200" cap="none" spc="0" normalizeH="0" baseline="0" noProof="0" dirty="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315539063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791" y="1382213"/>
            <a:ext cx="2756018" cy="235142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791" y="4055562"/>
            <a:ext cx="2733896" cy="2301393"/>
          </a:xfrm>
          <a:prstGeom prst="rect">
            <a:avLst/>
          </a:prstGeom>
        </p:spPr>
      </p:pic>
      <p:sp>
        <p:nvSpPr>
          <p:cNvPr id="6" name="Slide Number Placeholder 9"/>
          <p:cNvSpPr txBox="1">
            <a:spLocks/>
          </p:cNvSpPr>
          <p:nvPr/>
        </p:nvSpPr>
        <p:spPr>
          <a:xfrm>
            <a:off x="7768138" y="6506766"/>
            <a:ext cx="1905000" cy="457200"/>
          </a:xfrm>
          <a:prstGeom prst="rect">
            <a:avLst/>
          </a:prstGeom>
        </p:spPr>
        <p:txBody>
          <a:bodyPr/>
          <a:lstStyle>
            <a:defPPr>
              <a:defRPr lang="en-US"/>
            </a:defPPr>
            <a:lvl1pPr algn="ctr" rtl="0" eaLnBrk="0" fontAlgn="base" hangingPunct="0">
              <a:spcBef>
                <a:spcPct val="0"/>
              </a:spcBef>
              <a:spcAft>
                <a:spcPct val="0"/>
              </a:spcAft>
              <a:defRPr sz="4000" b="1" i="1" kern="1200">
                <a:solidFill>
                  <a:schemeClr val="accent2"/>
                </a:solidFill>
                <a:latin typeface="Times New Roman" pitchFamily="18" charset="0"/>
                <a:ea typeface="+mn-ea"/>
                <a:cs typeface="Arial" charset="0"/>
              </a:defRPr>
            </a:lvl1pPr>
            <a:lvl2pPr marL="457200" algn="ctr" rtl="0" eaLnBrk="0" fontAlgn="base" hangingPunct="0">
              <a:spcBef>
                <a:spcPct val="0"/>
              </a:spcBef>
              <a:spcAft>
                <a:spcPct val="0"/>
              </a:spcAft>
              <a:defRPr sz="4000" b="1" i="1" kern="1200">
                <a:solidFill>
                  <a:schemeClr val="accent2"/>
                </a:solidFill>
                <a:latin typeface="Times New Roman" pitchFamily="18" charset="0"/>
                <a:ea typeface="+mn-ea"/>
                <a:cs typeface="Arial" charset="0"/>
              </a:defRPr>
            </a:lvl2pPr>
            <a:lvl3pPr marL="914400" algn="ctr" rtl="0" eaLnBrk="0" fontAlgn="base" hangingPunct="0">
              <a:spcBef>
                <a:spcPct val="0"/>
              </a:spcBef>
              <a:spcAft>
                <a:spcPct val="0"/>
              </a:spcAft>
              <a:defRPr sz="4000" b="1" i="1" kern="1200">
                <a:solidFill>
                  <a:schemeClr val="accent2"/>
                </a:solidFill>
                <a:latin typeface="Times New Roman" pitchFamily="18" charset="0"/>
                <a:ea typeface="+mn-ea"/>
                <a:cs typeface="Arial" charset="0"/>
              </a:defRPr>
            </a:lvl3pPr>
            <a:lvl4pPr marL="1371600" algn="ctr" rtl="0" eaLnBrk="0" fontAlgn="base" hangingPunct="0">
              <a:spcBef>
                <a:spcPct val="0"/>
              </a:spcBef>
              <a:spcAft>
                <a:spcPct val="0"/>
              </a:spcAft>
              <a:defRPr sz="4000" b="1" i="1" kern="1200">
                <a:solidFill>
                  <a:schemeClr val="accent2"/>
                </a:solidFill>
                <a:latin typeface="Times New Roman" pitchFamily="18" charset="0"/>
                <a:ea typeface="+mn-ea"/>
                <a:cs typeface="Arial" charset="0"/>
              </a:defRPr>
            </a:lvl4pPr>
            <a:lvl5pPr marL="1828800" algn="ctr" rtl="0" eaLnBrk="0" fontAlgn="base" hangingPunct="0">
              <a:spcBef>
                <a:spcPct val="0"/>
              </a:spcBef>
              <a:spcAft>
                <a:spcPct val="0"/>
              </a:spcAft>
              <a:defRPr sz="4000" b="1" i="1" kern="1200">
                <a:solidFill>
                  <a:schemeClr val="accent2"/>
                </a:solidFill>
                <a:latin typeface="Times New Roman" pitchFamily="18" charset="0"/>
                <a:ea typeface="+mn-ea"/>
                <a:cs typeface="Arial" charset="0"/>
              </a:defRPr>
            </a:lvl5pPr>
            <a:lvl6pPr marL="2286000" algn="l" defTabSz="914400" rtl="0" eaLnBrk="1" latinLnBrk="0" hangingPunct="1">
              <a:defRPr sz="4000" b="1" i="1" kern="1200">
                <a:solidFill>
                  <a:schemeClr val="accent2"/>
                </a:solidFill>
                <a:latin typeface="Times New Roman" pitchFamily="18" charset="0"/>
                <a:ea typeface="+mn-ea"/>
                <a:cs typeface="Arial" charset="0"/>
              </a:defRPr>
            </a:lvl6pPr>
            <a:lvl7pPr marL="2743200" algn="l" defTabSz="914400" rtl="0" eaLnBrk="1" latinLnBrk="0" hangingPunct="1">
              <a:defRPr sz="4000" b="1" i="1" kern="1200">
                <a:solidFill>
                  <a:schemeClr val="accent2"/>
                </a:solidFill>
                <a:latin typeface="Times New Roman" pitchFamily="18" charset="0"/>
                <a:ea typeface="+mn-ea"/>
                <a:cs typeface="Arial" charset="0"/>
              </a:defRPr>
            </a:lvl7pPr>
            <a:lvl8pPr marL="3200400" algn="l" defTabSz="914400" rtl="0" eaLnBrk="1" latinLnBrk="0" hangingPunct="1">
              <a:defRPr sz="4000" b="1" i="1" kern="1200">
                <a:solidFill>
                  <a:schemeClr val="accent2"/>
                </a:solidFill>
                <a:latin typeface="Times New Roman" pitchFamily="18" charset="0"/>
                <a:ea typeface="+mn-ea"/>
                <a:cs typeface="Arial" charset="0"/>
              </a:defRPr>
            </a:lvl8pPr>
            <a:lvl9pPr marL="3657600" algn="l" defTabSz="914400" rtl="0" eaLnBrk="1" latinLnBrk="0" hangingPunct="1">
              <a:defRPr sz="4000" b="1" i="1" kern="1200">
                <a:solidFill>
                  <a:schemeClr val="accent2"/>
                </a:solidFill>
                <a:latin typeface="Times New Roman" pitchFamily="18" charset="0"/>
                <a:ea typeface="+mn-ea"/>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a:ea typeface="+mn-ea"/>
                <a:cs typeface="Arial" charset="0"/>
              </a:rPr>
              <a:t>5</a:t>
            </a:r>
            <a:endParaRPr kumimoji="0" lang="en-US" sz="12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8" name="Rectangle 2"/>
          <p:cNvSpPr>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chemeClr val="tx1"/>
                </a:solidFill>
                <a:latin typeface="Arial" pitchFamily="34" charset="0"/>
                <a:cs typeface="Arial" pitchFamily="34" charset="0"/>
              </a:defRPr>
            </a:lvl1pPr>
            <a:lvl2pPr marL="742950" indent="-285750" eaLnBrk="0" hangingPunct="0">
              <a:spcBef>
                <a:spcPct val="20000"/>
              </a:spcBef>
              <a:buChar char="–"/>
              <a:defRPr sz="2800" b="1">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Char char="Ø"/>
              <a:defRPr sz="2400" b="1">
                <a:solidFill>
                  <a:schemeClr val="tx1"/>
                </a:solidFill>
                <a:latin typeface="Arial" pitchFamily="34" charset="0"/>
                <a:cs typeface="Arial" pitchFamily="34" charset="0"/>
              </a:defRPr>
            </a:lvl3pPr>
            <a:lvl4pPr marL="1600200" indent="-228600" eaLnBrk="0" hangingPunct="0">
              <a:spcBef>
                <a:spcPct val="20000"/>
              </a:spcBef>
              <a:buChar char="o"/>
              <a:defRPr sz="2000" b="1">
                <a:solidFill>
                  <a:schemeClr val="tx1"/>
                </a:solidFill>
                <a:latin typeface="Arial" pitchFamily="34" charset="0"/>
                <a:cs typeface="Arial" pitchFamily="34" charset="0"/>
              </a:defRPr>
            </a:lvl4pPr>
            <a:lvl5pPr marL="2057400" indent="-228600" eaLnBrk="0" hangingPunct="0">
              <a:spcBef>
                <a:spcPct val="20000"/>
              </a:spcBef>
              <a:buFont typeface="Wingdings" pitchFamily="2" charset="2"/>
              <a:buChar char="§"/>
              <a:defRPr sz="20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Wingdings" pitchFamily="2" charset="2"/>
              <a:buChar char="§"/>
              <a:defRPr sz="20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Wingdings" pitchFamily="2" charset="2"/>
              <a:buChar char="§"/>
              <a:defRPr sz="20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Wingdings" pitchFamily="2" charset="2"/>
              <a:buChar char="§"/>
              <a:defRPr sz="20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Wingdings" pitchFamily="2" charset="2"/>
              <a:buChar char="§"/>
              <a:defRPr sz="2000" b="1">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Detailing 101</a:t>
            </a:r>
            <a:endParaRPr kumimoji="0" lang="en-US" altLang="en-US" sz="36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nvGrpSpPr>
          <p:cNvPr id="7" name="Group 6"/>
          <p:cNvGrpSpPr/>
          <p:nvPr/>
        </p:nvGrpSpPr>
        <p:grpSpPr>
          <a:xfrm>
            <a:off x="4838701" y="0"/>
            <a:ext cx="714374" cy="328613"/>
            <a:chOff x="4741630" y="0"/>
            <a:chExt cx="544473" cy="328613"/>
          </a:xfrm>
        </p:grpSpPr>
        <p:sp>
          <p:nvSpPr>
            <p:cNvPr id="9" name="Rectangle 8"/>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10" name="Freeform 9"/>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1340950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787328"/>
            <a:ext cx="4518454" cy="2800767"/>
          </a:xfrm>
          <a:prstGeom prst="rect">
            <a:avLst/>
          </a:prstGeom>
        </p:spPr>
        <p:txBody>
          <a:bodyPr wrap="square">
            <a:spAutoFit/>
          </a:bodyPr>
          <a:lstStyle/>
          <a:p>
            <a:pPr marL="285750" indent="-285750" algn="l">
              <a:buFont typeface="Arial" panose="020B0604020202020204" pitchFamily="34" charset="0"/>
              <a:buChar char="•"/>
              <a:defRPr/>
            </a:pPr>
            <a:r>
              <a:rPr lang="en-US" sz="2000" i="0" dirty="0" smtClean="0">
                <a:solidFill>
                  <a:srgbClr val="000000"/>
                </a:solidFill>
                <a:latin typeface="Arial"/>
              </a:rPr>
              <a:t>JO Detailing / DH Detailing</a:t>
            </a:r>
          </a:p>
          <a:p>
            <a:pPr marL="742950" lvl="1" indent="-285750" algn="l">
              <a:spcBef>
                <a:spcPts val="1200"/>
              </a:spcBef>
              <a:buFont typeface="Wingdings" panose="05000000000000000000" pitchFamily="2" charset="2"/>
              <a:buChar char="Ø"/>
              <a:defRPr/>
            </a:pPr>
            <a:r>
              <a:rPr lang="en-US" sz="1800" b="0" i="0" dirty="0" smtClean="0">
                <a:solidFill>
                  <a:srgbClr val="000000"/>
                </a:solidFill>
                <a:latin typeface="Arial"/>
              </a:rPr>
              <a:t>Community Slates </a:t>
            </a:r>
          </a:p>
          <a:p>
            <a:pPr marL="742950" lvl="1" indent="-285750" algn="l">
              <a:spcBef>
                <a:spcPts val="1200"/>
              </a:spcBef>
              <a:buFont typeface="Wingdings" panose="05000000000000000000" pitchFamily="2" charset="2"/>
              <a:buChar char="Ø"/>
              <a:defRPr/>
            </a:pPr>
            <a:r>
              <a:rPr lang="en-US" sz="1800" b="0" i="0" dirty="0" smtClean="0">
                <a:solidFill>
                  <a:srgbClr val="000000"/>
                </a:solidFill>
                <a:latin typeface="Arial"/>
              </a:rPr>
              <a:t>Individual Orders</a:t>
            </a:r>
            <a:endParaRPr lang="en-US" sz="1800" b="0" i="0" dirty="0">
              <a:solidFill>
                <a:srgbClr val="000000"/>
              </a:solidFill>
              <a:latin typeface="Arial"/>
            </a:endParaRPr>
          </a:p>
          <a:p>
            <a:pPr marL="742950" lvl="1" indent="-285750" algn="l">
              <a:spcBef>
                <a:spcPts val="1200"/>
              </a:spcBef>
              <a:buFont typeface="Wingdings" panose="05000000000000000000" pitchFamily="2" charset="2"/>
              <a:buChar char="Ø"/>
              <a:defRPr/>
            </a:pPr>
            <a:r>
              <a:rPr kumimoji="0" lang="en-US" sz="1800" b="0" i="0" u="none" strike="noStrike" kern="1200" cap="none" spc="0" normalizeH="0" baseline="0" noProof="0" dirty="0" smtClean="0">
                <a:ln>
                  <a:noFill/>
                </a:ln>
                <a:solidFill>
                  <a:srgbClr val="000000"/>
                </a:solidFill>
                <a:effectLst/>
                <a:uLnTx/>
                <a:uFillTx/>
                <a:latin typeface="Arial"/>
              </a:rPr>
              <a:t>CO inputs via Placement Officer</a:t>
            </a:r>
          </a:p>
          <a:p>
            <a:pPr marL="742950" lvl="1" indent="-285750" algn="l">
              <a:spcBef>
                <a:spcPts val="1200"/>
              </a:spcBef>
              <a:buFont typeface="Wingdings" panose="05000000000000000000" pitchFamily="2" charset="2"/>
              <a:buChar char="Ø"/>
              <a:defRPr/>
            </a:pPr>
            <a:r>
              <a:rPr lang="en-US" sz="1800" b="0" i="0" dirty="0" smtClean="0">
                <a:solidFill>
                  <a:srgbClr val="000000"/>
                </a:solidFill>
                <a:latin typeface="Arial"/>
              </a:rPr>
              <a:t>Community Jobs</a:t>
            </a:r>
            <a:endParaRPr kumimoji="0" lang="en-US" sz="1800" b="0" i="0" u="none" strike="noStrike" kern="1200" cap="none" spc="0" normalizeH="0" noProof="0" dirty="0" smtClean="0">
              <a:ln>
                <a:noFill/>
              </a:ln>
              <a:solidFill>
                <a:srgbClr val="000000"/>
              </a:solidFill>
              <a:effectLst/>
              <a:uLnTx/>
              <a:uFillTx/>
              <a:latin typeface="Arial"/>
            </a:endParaRPr>
          </a:p>
          <a:p>
            <a:pPr lvl="1" algn="l">
              <a:defRPr/>
            </a:pPr>
            <a:endParaRPr lang="en-US" sz="1400" b="0" i="0" dirty="0">
              <a:solidFill>
                <a:srgbClr val="000000"/>
              </a:solidFill>
              <a:latin typeface="Arial"/>
            </a:endParaRPr>
          </a:p>
          <a:p>
            <a:pPr lvl="1" algn="l">
              <a:defRPr/>
            </a:pPr>
            <a:endParaRPr lang="en-US" sz="1500" b="0" i="0" dirty="0">
              <a:solidFill>
                <a:srgbClr val="000000"/>
              </a:solidFill>
              <a:latin typeface="Arial"/>
            </a:endParaRP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5" name="Title 1"/>
          <p:cNvSpPr>
            <a:spLocks noGrp="1"/>
          </p:cNvSpPr>
          <p:nvPr>
            <p:ph type="title"/>
          </p:nvPr>
        </p:nvSpPr>
        <p:spPr>
          <a:xfrm>
            <a:off x="614596" y="332487"/>
            <a:ext cx="8229600" cy="8382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sz="3600" b="1" dirty="0" smtClean="0">
                <a:solidFill>
                  <a:schemeClr val="tx1"/>
                </a:solidFill>
              </a:rPr>
              <a:t>Detailing Process</a:t>
            </a:r>
            <a:endParaRPr lang="en-US" sz="3600" b="1"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9329" y="2099332"/>
            <a:ext cx="3994876" cy="2903838"/>
          </a:xfrm>
          <a:prstGeom prst="rect">
            <a:avLst/>
          </a:prstGeom>
          <a:solidFill>
            <a:schemeClr val="bg1"/>
          </a:solidFill>
          <a:ln>
            <a:solidFill>
              <a:schemeClr val="tx1"/>
            </a:solidFill>
          </a:ln>
        </p:spPr>
      </p:pic>
      <p:sp>
        <p:nvSpPr>
          <p:cNvPr id="7" name="TextBox 6"/>
          <p:cNvSpPr txBox="1"/>
          <p:nvPr/>
        </p:nvSpPr>
        <p:spPr>
          <a:xfrm>
            <a:off x="4834339" y="5014259"/>
            <a:ext cx="4009857" cy="798745"/>
          </a:xfrm>
          <a:prstGeom prst="rect">
            <a:avLst/>
          </a:prstGeom>
          <a:solidFill>
            <a:schemeClr val="accent6"/>
          </a:solidFill>
          <a:ln w="12700">
            <a:noFill/>
          </a:ln>
        </p:spPr>
        <p:txBody>
          <a:bodyPr wrap="square" rtlCol="0">
            <a:sp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lang="en-US" sz="2000" dirty="0">
                <a:solidFill>
                  <a:srgbClr val="FFFF00"/>
                </a:solidFill>
              </a:rPr>
              <a:t>Communication and Transparency Keys to </a:t>
            </a:r>
            <a:r>
              <a:rPr lang="en-US" sz="2000" dirty="0" smtClean="0">
                <a:solidFill>
                  <a:srgbClr val="FFFF00"/>
                </a:solidFill>
              </a:rPr>
              <a:t>Success</a:t>
            </a:r>
            <a:endParaRPr lang="en-US" sz="2000" dirty="0">
              <a:solidFill>
                <a:srgbClr val="FFFF00"/>
              </a:solidFill>
            </a:endParaRPr>
          </a:p>
        </p:txBody>
      </p:sp>
      <p:sp>
        <p:nvSpPr>
          <p:cNvPr id="3" name="Rectangle 2"/>
          <p:cNvSpPr/>
          <p:nvPr/>
        </p:nvSpPr>
        <p:spPr bwMode="auto">
          <a:xfrm>
            <a:off x="5908874" y="2870013"/>
            <a:ext cx="1860786" cy="166507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nvGrpSpPr>
          <p:cNvPr id="17" name="Group 16"/>
          <p:cNvGrpSpPr/>
          <p:nvPr/>
        </p:nvGrpSpPr>
        <p:grpSpPr>
          <a:xfrm>
            <a:off x="-6369686" y="3450579"/>
            <a:ext cx="3994876" cy="2903838"/>
            <a:chOff x="854453" y="3472178"/>
            <a:chExt cx="3994876" cy="2903838"/>
          </a:xfrm>
        </p:grpSpPr>
        <p:grpSp>
          <p:nvGrpSpPr>
            <p:cNvPr id="16" name="Group 15"/>
            <p:cNvGrpSpPr/>
            <p:nvPr/>
          </p:nvGrpSpPr>
          <p:grpSpPr>
            <a:xfrm>
              <a:off x="854453" y="3472178"/>
              <a:ext cx="3994876" cy="2903838"/>
              <a:chOff x="503301" y="3954162"/>
              <a:chExt cx="3994876" cy="290383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01" y="3954162"/>
                <a:ext cx="3994876" cy="2903838"/>
              </a:xfrm>
              <a:prstGeom prst="rect">
                <a:avLst/>
              </a:prstGeom>
              <a:solidFill>
                <a:schemeClr val="bg1"/>
              </a:solidFill>
              <a:ln>
                <a:solidFill>
                  <a:schemeClr val="tx1"/>
                </a:solidFill>
              </a:ln>
            </p:spPr>
          </p:pic>
          <p:sp>
            <p:nvSpPr>
              <p:cNvPr id="6" name="TextBox 5"/>
              <p:cNvSpPr txBox="1"/>
              <p:nvPr/>
            </p:nvSpPr>
            <p:spPr>
              <a:xfrm>
                <a:off x="688169" y="4194804"/>
                <a:ext cx="1035528" cy="461665"/>
              </a:xfrm>
              <a:prstGeom prst="rect">
                <a:avLst/>
              </a:prstGeom>
              <a:solidFill>
                <a:schemeClr val="bg1"/>
              </a:solidFill>
            </p:spPr>
            <p:txBody>
              <a:bodyPr wrap="square" rtlCol="0">
                <a:spAutoFit/>
              </a:bodyPr>
              <a:lstStyle/>
              <a:p>
                <a:r>
                  <a:rPr lang="en-US" sz="2400" i="0" dirty="0" smtClean="0">
                    <a:solidFill>
                      <a:srgbClr val="000000"/>
                    </a:solidFill>
                  </a:rPr>
                  <a:t>Coach</a:t>
                </a:r>
                <a:endParaRPr lang="en-US" sz="2400" i="0" dirty="0">
                  <a:solidFill>
                    <a:srgbClr val="000000"/>
                  </a:solidFill>
                </a:endParaRPr>
              </a:p>
            </p:txBody>
          </p:sp>
          <p:sp>
            <p:nvSpPr>
              <p:cNvPr id="11" name="TextBox 10"/>
              <p:cNvSpPr txBox="1"/>
              <p:nvPr/>
            </p:nvSpPr>
            <p:spPr>
              <a:xfrm>
                <a:off x="3031223" y="3973309"/>
                <a:ext cx="1451954" cy="830997"/>
              </a:xfrm>
              <a:prstGeom prst="rect">
                <a:avLst/>
              </a:prstGeom>
              <a:solidFill>
                <a:schemeClr val="bg1"/>
              </a:solidFill>
            </p:spPr>
            <p:txBody>
              <a:bodyPr wrap="square" rtlCol="0">
                <a:spAutoFit/>
              </a:bodyPr>
              <a:lstStyle/>
              <a:p>
                <a:r>
                  <a:rPr lang="en-US" sz="2400" i="0" dirty="0" smtClean="0">
                    <a:solidFill>
                      <a:srgbClr val="000000"/>
                    </a:solidFill>
                  </a:rPr>
                  <a:t>General Manager</a:t>
                </a:r>
                <a:endParaRPr lang="en-US" sz="2400" i="0" dirty="0">
                  <a:solidFill>
                    <a:srgbClr val="000000"/>
                  </a:solidFill>
                </a:endParaRPr>
              </a:p>
            </p:txBody>
          </p:sp>
          <p:sp>
            <p:nvSpPr>
              <p:cNvPr id="12" name="TextBox 11"/>
              <p:cNvSpPr txBox="1"/>
              <p:nvPr/>
            </p:nvSpPr>
            <p:spPr>
              <a:xfrm>
                <a:off x="614596" y="6295832"/>
                <a:ext cx="1035528" cy="461665"/>
              </a:xfrm>
              <a:prstGeom prst="rect">
                <a:avLst/>
              </a:prstGeom>
              <a:solidFill>
                <a:schemeClr val="bg1"/>
              </a:solidFill>
            </p:spPr>
            <p:txBody>
              <a:bodyPr wrap="square" rtlCol="0">
                <a:spAutoFit/>
              </a:bodyPr>
              <a:lstStyle/>
              <a:p>
                <a:r>
                  <a:rPr lang="en-US" sz="2400" i="0" dirty="0" smtClean="0">
                    <a:solidFill>
                      <a:srgbClr val="000000"/>
                    </a:solidFill>
                  </a:rPr>
                  <a:t>Player</a:t>
                </a:r>
                <a:endParaRPr lang="en-US" sz="2400" i="0" dirty="0">
                  <a:solidFill>
                    <a:srgbClr val="000000"/>
                  </a:solidFill>
                </a:endParaRPr>
              </a:p>
            </p:txBody>
          </p:sp>
          <p:sp>
            <p:nvSpPr>
              <p:cNvPr id="13" name="TextBox 12"/>
              <p:cNvSpPr txBox="1"/>
              <p:nvPr/>
            </p:nvSpPr>
            <p:spPr>
              <a:xfrm>
                <a:off x="3052244" y="6365784"/>
                <a:ext cx="1225466" cy="461665"/>
              </a:xfrm>
              <a:prstGeom prst="rect">
                <a:avLst/>
              </a:prstGeom>
              <a:solidFill>
                <a:schemeClr val="bg1"/>
              </a:solidFill>
            </p:spPr>
            <p:txBody>
              <a:bodyPr wrap="square" rtlCol="0">
                <a:spAutoFit/>
              </a:bodyPr>
              <a:lstStyle/>
              <a:p>
                <a:r>
                  <a:rPr lang="en-US" sz="2400" i="0" dirty="0" smtClean="0">
                    <a:solidFill>
                      <a:srgbClr val="000000"/>
                    </a:solidFill>
                  </a:rPr>
                  <a:t>Agent</a:t>
                </a:r>
                <a:endParaRPr lang="en-US" sz="2400" i="0" dirty="0">
                  <a:solidFill>
                    <a:srgbClr val="000000"/>
                  </a:solidFill>
                </a:endParaRPr>
              </a:p>
            </p:txBody>
          </p:sp>
        </p:grpSp>
        <p:sp>
          <p:nvSpPr>
            <p:cNvPr id="10" name="Rectangle 9"/>
            <p:cNvSpPr/>
            <p:nvPr/>
          </p:nvSpPr>
          <p:spPr bwMode="auto">
            <a:xfrm>
              <a:off x="1845183" y="4227046"/>
              <a:ext cx="1860786" cy="166507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grpSp>
        <p:nvGrpSpPr>
          <p:cNvPr id="15" name="Group 14"/>
          <p:cNvGrpSpPr/>
          <p:nvPr/>
        </p:nvGrpSpPr>
        <p:grpSpPr>
          <a:xfrm>
            <a:off x="4838701" y="0"/>
            <a:ext cx="714374" cy="328613"/>
            <a:chOff x="4741630" y="0"/>
            <a:chExt cx="544473" cy="328613"/>
          </a:xfrm>
        </p:grpSpPr>
        <p:sp>
          <p:nvSpPr>
            <p:cNvPr id="18" name="Rectangle 17"/>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19" name="Freeform 18"/>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10661216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
            <a:ext cx="9144000" cy="6858001"/>
          </a:xfrm>
          <a:prstGeom prst="rect">
            <a:avLst/>
          </a:prstGeom>
        </p:spPr>
      </p:pic>
      <p:pic>
        <p:nvPicPr>
          <p:cNvPr id="6" name="Picture 5"/>
          <p:cNvPicPr>
            <a:picLocks noChangeAspect="1"/>
          </p:cNvPicPr>
          <p:nvPr/>
        </p:nvPicPr>
        <p:blipFill>
          <a:blip r:embed="rId4"/>
          <a:stretch>
            <a:fillRect/>
          </a:stretch>
        </p:blipFill>
        <p:spPr>
          <a:xfrm>
            <a:off x="-304800" y="-52388"/>
            <a:ext cx="9753600" cy="6962775"/>
          </a:xfrm>
          <a:prstGeom prst="rect">
            <a:avLst/>
          </a:prstGeom>
        </p:spPr>
      </p:pic>
    </p:spTree>
    <p:extLst>
      <p:ext uri="{BB962C8B-B14F-4D97-AF65-F5344CB8AC3E}">
        <p14:creationId xmlns:p14="http://schemas.microsoft.com/office/powerpoint/2010/main" val="1353835141"/>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chemeClr val="tx1"/>
                </a:solidFill>
                <a:latin typeface="Arial" pitchFamily="34" charset="0"/>
                <a:cs typeface="Arial" pitchFamily="34" charset="0"/>
              </a:defRPr>
            </a:lvl1pPr>
            <a:lvl2pPr marL="742950" indent="-285750" eaLnBrk="0" hangingPunct="0">
              <a:spcBef>
                <a:spcPct val="20000"/>
              </a:spcBef>
              <a:buChar char="–"/>
              <a:defRPr sz="2800" b="1">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Char char="Ø"/>
              <a:defRPr sz="2400" b="1">
                <a:solidFill>
                  <a:schemeClr val="tx1"/>
                </a:solidFill>
                <a:latin typeface="Arial" pitchFamily="34" charset="0"/>
                <a:cs typeface="Arial" pitchFamily="34" charset="0"/>
              </a:defRPr>
            </a:lvl3pPr>
            <a:lvl4pPr marL="1600200" indent="-228600" eaLnBrk="0" hangingPunct="0">
              <a:spcBef>
                <a:spcPct val="20000"/>
              </a:spcBef>
              <a:buChar char="o"/>
              <a:defRPr sz="2000" b="1">
                <a:solidFill>
                  <a:schemeClr val="tx1"/>
                </a:solidFill>
                <a:latin typeface="Arial" pitchFamily="34" charset="0"/>
                <a:cs typeface="Arial" pitchFamily="34" charset="0"/>
              </a:defRPr>
            </a:lvl4pPr>
            <a:lvl5pPr marL="2057400" indent="-228600" eaLnBrk="0" hangingPunct="0">
              <a:spcBef>
                <a:spcPct val="20000"/>
              </a:spcBef>
              <a:buFont typeface="Wingdings" pitchFamily="2" charset="2"/>
              <a:buChar char="§"/>
              <a:defRPr sz="20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Wingdings" pitchFamily="2" charset="2"/>
              <a:buChar char="§"/>
              <a:defRPr sz="20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Wingdings" pitchFamily="2" charset="2"/>
              <a:buChar char="§"/>
              <a:defRPr sz="20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Wingdings" pitchFamily="2" charset="2"/>
              <a:buChar char="§"/>
              <a:defRPr sz="20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Wingdings" pitchFamily="2" charset="2"/>
              <a:buChar char="§"/>
              <a:defRPr sz="2000" b="1">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600" kern="1200" dirty="0" smtClean="0">
                <a:solidFill>
                  <a:srgbClr val="000000"/>
                </a:solidFill>
                <a:ea typeface="+mn-ea"/>
              </a:rPr>
              <a:t>Aviation Career Paths</a:t>
            </a:r>
            <a:endParaRPr kumimoji="0" lang="en-US" altLang="en-US" sz="36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65" name="Rectangle 47"/>
          <p:cNvSpPr>
            <a:spLocks noChangeArrowheads="1"/>
          </p:cNvSpPr>
          <p:nvPr/>
        </p:nvSpPr>
        <p:spPr bwMode="auto">
          <a:xfrm>
            <a:off x="5123814" y="2760390"/>
            <a:ext cx="790575" cy="408742"/>
          </a:xfrm>
          <a:prstGeom prst="rect">
            <a:avLst/>
          </a:prstGeom>
          <a:gradFill>
            <a:gsLst>
              <a:gs pos="0">
                <a:schemeClr val="accent1"/>
              </a:gs>
              <a:gs pos="34000">
                <a:schemeClr val="accent1">
                  <a:lumMod val="45000"/>
                  <a:lumOff val="55000"/>
                </a:schemeClr>
              </a:gs>
              <a:gs pos="69000">
                <a:schemeClr val="accent1">
                  <a:lumMod val="45000"/>
                  <a:lumOff val="55000"/>
                </a:schemeClr>
              </a:gs>
              <a:gs pos="100000">
                <a:schemeClr val="accent1">
                  <a:lumMod val="30000"/>
                  <a:lumOff val="70000"/>
                </a:schemeClr>
              </a:gs>
            </a:gsLst>
            <a:lin ang="5400000" scaled="1"/>
          </a:gra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a:ea typeface="+mn-ea"/>
                <a:cs typeface="Arial"/>
              </a:rPr>
              <a:t>SEA/OVER-SEAS</a:t>
            </a:r>
            <a:endParaRPr kumimoji="0" lang="en-US" sz="1000" b="1" i="0" u="none" strike="noStrike" kern="1200" cap="none" spc="0" normalizeH="0" baseline="0" noProof="0" dirty="0">
              <a:ln>
                <a:noFill/>
              </a:ln>
              <a:solidFill>
                <a:srgbClr val="000000"/>
              </a:solidFill>
              <a:effectLst/>
              <a:uLnTx/>
              <a:uFillTx/>
              <a:latin typeface="Arial"/>
              <a:ea typeface="+mn-ea"/>
              <a:cs typeface="Arial"/>
            </a:endParaRPr>
          </a:p>
        </p:txBody>
      </p:sp>
      <p:sp>
        <p:nvSpPr>
          <p:cNvPr id="66" name="Text Box 63"/>
          <p:cNvSpPr txBox="1">
            <a:spLocks noChangeArrowheads="1"/>
          </p:cNvSpPr>
          <p:nvPr/>
        </p:nvSpPr>
        <p:spPr bwMode="auto">
          <a:xfrm>
            <a:off x="306580" y="2974461"/>
            <a:ext cx="1626271" cy="276999"/>
          </a:xfrm>
          <a:prstGeom prst="rect">
            <a:avLst/>
          </a:prstGeom>
          <a:solidFill>
            <a:schemeClr val="accent6">
              <a:lumMod val="20000"/>
              <a:lumOff val="80000"/>
            </a:schemeClr>
          </a:solidFill>
          <a:ln w="12700">
            <a:solidFill>
              <a:schemeClr val="tx1"/>
            </a:solidFill>
            <a:miter lim="800000"/>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a:ea typeface="+mn-ea"/>
                <a:cs typeface="Arial"/>
              </a:rPr>
              <a:t>13XX FLEET PATH</a:t>
            </a:r>
            <a:endParaRPr kumimoji="0" lang="en-US" sz="1200" b="1" i="0" u="none" strike="noStrike" kern="1200" cap="none" spc="0" normalizeH="0" baseline="0" noProof="0" dirty="0">
              <a:ln>
                <a:noFill/>
              </a:ln>
              <a:solidFill>
                <a:srgbClr val="000000"/>
              </a:solidFill>
              <a:effectLst/>
              <a:uLnTx/>
              <a:uFillTx/>
              <a:latin typeface="Arial"/>
              <a:ea typeface="+mn-ea"/>
              <a:cs typeface="Arial"/>
            </a:endParaRPr>
          </a:p>
        </p:txBody>
      </p:sp>
      <p:grpSp>
        <p:nvGrpSpPr>
          <p:cNvPr id="67" name="Group 6"/>
          <p:cNvGrpSpPr>
            <a:grpSpLocks/>
          </p:cNvGrpSpPr>
          <p:nvPr/>
        </p:nvGrpSpPr>
        <p:grpSpPr bwMode="auto">
          <a:xfrm>
            <a:off x="141288" y="3910271"/>
            <a:ext cx="8991600" cy="620713"/>
            <a:chOff x="96" y="2736"/>
            <a:chExt cx="5664" cy="391"/>
          </a:xfrm>
        </p:grpSpPr>
        <p:sp>
          <p:nvSpPr>
            <p:cNvPr id="68" name="Rectangle 7"/>
            <p:cNvSpPr>
              <a:spLocks noChangeArrowheads="1"/>
            </p:cNvSpPr>
            <p:nvPr/>
          </p:nvSpPr>
          <p:spPr bwMode="auto">
            <a:xfrm>
              <a:off x="96" y="2915"/>
              <a:ext cx="5664" cy="212"/>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Arial"/>
                </a:rPr>
                <a:t> </a:t>
              </a:r>
              <a:r>
                <a:rPr kumimoji="0" lang="en-US" sz="1400" b="1" i="0" u="none" strike="noStrike" kern="1200" cap="none" spc="0" normalizeH="0" baseline="0" noProof="0" dirty="0">
                  <a:ln>
                    <a:noFill/>
                  </a:ln>
                  <a:solidFill>
                    <a:srgbClr val="000000"/>
                  </a:solidFill>
                  <a:effectLst/>
                  <a:uLnTx/>
                  <a:uFillTx/>
                  <a:latin typeface="Arial"/>
                  <a:ea typeface="+mn-ea"/>
                  <a:cs typeface="Arial"/>
                </a:rPr>
                <a:t>0          2          4           6          8         10        12         14        16         18        20         22        24        26        28</a:t>
              </a:r>
            </a:p>
          </p:txBody>
        </p:sp>
        <p:sp>
          <p:nvSpPr>
            <p:cNvPr id="69" name="Line 8"/>
            <p:cNvSpPr>
              <a:spLocks noChangeShapeType="1"/>
            </p:cNvSpPr>
            <p:nvPr/>
          </p:nvSpPr>
          <p:spPr bwMode="auto">
            <a:xfrm flipV="1">
              <a:off x="199" y="2832"/>
              <a:ext cx="5441" cy="0"/>
            </a:xfrm>
            <a:prstGeom prst="line">
              <a:avLst/>
            </a:prstGeom>
            <a:noFill/>
            <a:ln w="25400">
              <a:solidFill>
                <a:schemeClr val="tx1"/>
              </a:solidFill>
              <a:round/>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70" name="Line 9"/>
            <p:cNvSpPr>
              <a:spLocks noChangeShapeType="1"/>
            </p:cNvSpPr>
            <p:nvPr/>
          </p:nvSpPr>
          <p:spPr bwMode="auto">
            <a:xfrm>
              <a:off x="200" y="2745"/>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71" name="Line 10"/>
            <p:cNvSpPr>
              <a:spLocks noChangeShapeType="1"/>
            </p:cNvSpPr>
            <p:nvPr/>
          </p:nvSpPr>
          <p:spPr bwMode="auto">
            <a:xfrm>
              <a:off x="2880"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72" name="Line 11"/>
            <p:cNvSpPr>
              <a:spLocks noChangeShapeType="1"/>
            </p:cNvSpPr>
            <p:nvPr/>
          </p:nvSpPr>
          <p:spPr bwMode="auto">
            <a:xfrm>
              <a:off x="1152"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73" name="Line 12"/>
            <p:cNvSpPr>
              <a:spLocks noChangeShapeType="1"/>
            </p:cNvSpPr>
            <p:nvPr/>
          </p:nvSpPr>
          <p:spPr bwMode="auto">
            <a:xfrm>
              <a:off x="1728"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74" name="Line 13"/>
            <p:cNvSpPr>
              <a:spLocks noChangeShapeType="1"/>
            </p:cNvSpPr>
            <p:nvPr/>
          </p:nvSpPr>
          <p:spPr bwMode="auto">
            <a:xfrm>
              <a:off x="2304"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75" name="Line 14"/>
            <p:cNvSpPr>
              <a:spLocks noChangeShapeType="1"/>
            </p:cNvSpPr>
            <p:nvPr/>
          </p:nvSpPr>
          <p:spPr bwMode="auto">
            <a:xfrm>
              <a:off x="4608"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76" name="Line 15"/>
            <p:cNvSpPr>
              <a:spLocks noChangeShapeType="1"/>
            </p:cNvSpPr>
            <p:nvPr/>
          </p:nvSpPr>
          <p:spPr bwMode="auto">
            <a:xfrm>
              <a:off x="4032"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77" name="Line 16"/>
            <p:cNvSpPr>
              <a:spLocks noChangeShapeType="1"/>
            </p:cNvSpPr>
            <p:nvPr/>
          </p:nvSpPr>
          <p:spPr bwMode="auto">
            <a:xfrm>
              <a:off x="3264"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78" name="Line 17"/>
            <p:cNvSpPr>
              <a:spLocks noChangeShapeType="1"/>
            </p:cNvSpPr>
            <p:nvPr/>
          </p:nvSpPr>
          <p:spPr bwMode="auto">
            <a:xfrm>
              <a:off x="576"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79" name="Line 18"/>
            <p:cNvSpPr>
              <a:spLocks noChangeShapeType="1"/>
            </p:cNvSpPr>
            <p:nvPr/>
          </p:nvSpPr>
          <p:spPr bwMode="auto">
            <a:xfrm>
              <a:off x="3072"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80" name="Line 19"/>
            <p:cNvSpPr>
              <a:spLocks noChangeShapeType="1"/>
            </p:cNvSpPr>
            <p:nvPr/>
          </p:nvSpPr>
          <p:spPr bwMode="auto">
            <a:xfrm>
              <a:off x="3456"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81" name="Line 20"/>
            <p:cNvSpPr>
              <a:spLocks noChangeShapeType="1"/>
            </p:cNvSpPr>
            <p:nvPr/>
          </p:nvSpPr>
          <p:spPr bwMode="auto">
            <a:xfrm>
              <a:off x="4224"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82" name="Line 21"/>
            <p:cNvSpPr>
              <a:spLocks noChangeShapeType="1"/>
            </p:cNvSpPr>
            <p:nvPr/>
          </p:nvSpPr>
          <p:spPr bwMode="auto">
            <a:xfrm>
              <a:off x="3840"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83" name="Line 22"/>
            <p:cNvSpPr>
              <a:spLocks noChangeShapeType="1"/>
            </p:cNvSpPr>
            <p:nvPr/>
          </p:nvSpPr>
          <p:spPr bwMode="auto">
            <a:xfrm>
              <a:off x="3648"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84" name="Line 23"/>
            <p:cNvSpPr>
              <a:spLocks noChangeShapeType="1"/>
            </p:cNvSpPr>
            <p:nvPr/>
          </p:nvSpPr>
          <p:spPr bwMode="auto">
            <a:xfrm>
              <a:off x="4992"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85" name="Line 24"/>
            <p:cNvSpPr>
              <a:spLocks noChangeShapeType="1"/>
            </p:cNvSpPr>
            <p:nvPr/>
          </p:nvSpPr>
          <p:spPr bwMode="auto">
            <a:xfrm>
              <a:off x="4800"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86" name="Line 25"/>
            <p:cNvSpPr>
              <a:spLocks noChangeShapeType="1"/>
            </p:cNvSpPr>
            <p:nvPr/>
          </p:nvSpPr>
          <p:spPr bwMode="auto">
            <a:xfrm>
              <a:off x="4416"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87" name="Line 26"/>
            <p:cNvSpPr>
              <a:spLocks noChangeShapeType="1"/>
            </p:cNvSpPr>
            <p:nvPr/>
          </p:nvSpPr>
          <p:spPr bwMode="auto">
            <a:xfrm>
              <a:off x="5568"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88" name="Line 27"/>
            <p:cNvSpPr>
              <a:spLocks noChangeShapeType="1"/>
            </p:cNvSpPr>
            <p:nvPr/>
          </p:nvSpPr>
          <p:spPr bwMode="auto">
            <a:xfrm>
              <a:off x="5376"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89" name="Line 28"/>
            <p:cNvSpPr>
              <a:spLocks noChangeShapeType="1"/>
            </p:cNvSpPr>
            <p:nvPr/>
          </p:nvSpPr>
          <p:spPr bwMode="auto">
            <a:xfrm>
              <a:off x="2112"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90" name="Line 29"/>
            <p:cNvSpPr>
              <a:spLocks noChangeShapeType="1"/>
            </p:cNvSpPr>
            <p:nvPr/>
          </p:nvSpPr>
          <p:spPr bwMode="auto">
            <a:xfrm>
              <a:off x="2496"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91" name="Line 30"/>
            <p:cNvSpPr>
              <a:spLocks noChangeShapeType="1"/>
            </p:cNvSpPr>
            <p:nvPr/>
          </p:nvSpPr>
          <p:spPr bwMode="auto">
            <a:xfrm>
              <a:off x="2688"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92" name="Line 31"/>
            <p:cNvSpPr>
              <a:spLocks noChangeShapeType="1"/>
            </p:cNvSpPr>
            <p:nvPr/>
          </p:nvSpPr>
          <p:spPr bwMode="auto">
            <a:xfrm>
              <a:off x="1344"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93" name="Line 32"/>
            <p:cNvSpPr>
              <a:spLocks noChangeShapeType="1"/>
            </p:cNvSpPr>
            <p:nvPr/>
          </p:nvSpPr>
          <p:spPr bwMode="auto">
            <a:xfrm>
              <a:off x="1536"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94" name="Line 33"/>
            <p:cNvSpPr>
              <a:spLocks noChangeShapeType="1"/>
            </p:cNvSpPr>
            <p:nvPr/>
          </p:nvSpPr>
          <p:spPr bwMode="auto">
            <a:xfrm>
              <a:off x="1920"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95" name="Line 34"/>
            <p:cNvSpPr>
              <a:spLocks noChangeShapeType="1"/>
            </p:cNvSpPr>
            <p:nvPr/>
          </p:nvSpPr>
          <p:spPr bwMode="auto">
            <a:xfrm>
              <a:off x="960"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96" name="Line 35"/>
            <p:cNvSpPr>
              <a:spLocks noChangeShapeType="1"/>
            </p:cNvSpPr>
            <p:nvPr/>
          </p:nvSpPr>
          <p:spPr bwMode="auto">
            <a:xfrm>
              <a:off x="768"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97" name="Line 36"/>
            <p:cNvSpPr>
              <a:spLocks noChangeShapeType="1"/>
            </p:cNvSpPr>
            <p:nvPr/>
          </p:nvSpPr>
          <p:spPr bwMode="auto">
            <a:xfrm>
              <a:off x="384" y="2737"/>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98" name="Line 37"/>
            <p:cNvSpPr>
              <a:spLocks noChangeShapeType="1"/>
            </p:cNvSpPr>
            <p:nvPr/>
          </p:nvSpPr>
          <p:spPr bwMode="auto">
            <a:xfrm>
              <a:off x="5184" y="2736"/>
              <a:ext cx="0" cy="191"/>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grpSp>
      <p:sp>
        <p:nvSpPr>
          <p:cNvPr id="99" name="Rectangle 38"/>
          <p:cNvSpPr>
            <a:spLocks noChangeArrowheads="1"/>
          </p:cNvSpPr>
          <p:nvPr/>
        </p:nvSpPr>
        <p:spPr bwMode="auto">
          <a:xfrm>
            <a:off x="304800" y="2569277"/>
            <a:ext cx="596900" cy="407757"/>
          </a:xfrm>
          <a:prstGeom prst="rect">
            <a:avLst/>
          </a:prstGeom>
          <a:solidFill>
            <a:srgbClr val="FFC000"/>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FLT</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TRNG</a:t>
            </a:r>
          </a:p>
        </p:txBody>
      </p:sp>
      <p:sp>
        <p:nvSpPr>
          <p:cNvPr id="100" name="Rectangle 39"/>
          <p:cNvSpPr>
            <a:spLocks noChangeArrowheads="1"/>
          </p:cNvSpPr>
          <p:nvPr/>
        </p:nvSpPr>
        <p:spPr bwMode="auto">
          <a:xfrm>
            <a:off x="2781298" y="2569277"/>
            <a:ext cx="731520" cy="407757"/>
          </a:xfrm>
          <a:prstGeom prst="rect">
            <a:avLst/>
          </a:prstGeom>
          <a:solidFill>
            <a:schemeClr val="accent1">
              <a:lumMod val="90000"/>
            </a:schemeClr>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2</a:t>
            </a:r>
            <a:r>
              <a:rPr kumimoji="0" lang="en-US" sz="1000" b="1" i="0" u="none" strike="noStrike" kern="1200" cap="none" spc="0" normalizeH="0" baseline="30000" noProof="0" dirty="0">
                <a:ln>
                  <a:noFill/>
                </a:ln>
                <a:solidFill>
                  <a:srgbClr val="000000"/>
                </a:solidFill>
                <a:effectLst/>
                <a:uLnTx/>
                <a:uFillTx/>
                <a:latin typeface="Arial"/>
                <a:ea typeface="+mn-ea"/>
                <a:cs typeface="Arial"/>
              </a:rPr>
              <a:t>nd</a:t>
            </a:r>
            <a:r>
              <a:rPr kumimoji="0" lang="en-US" sz="1000" b="1" i="0" u="none" strike="noStrike" kern="1200" cap="none" spc="0" normalizeH="0" baseline="0" noProof="0" dirty="0">
                <a:ln>
                  <a:noFill/>
                </a:ln>
                <a:solidFill>
                  <a:srgbClr val="000000"/>
                </a:solidFill>
                <a:effectLst/>
                <a:uLnTx/>
                <a:uFillTx/>
                <a:latin typeface="Arial"/>
                <a:ea typeface="+mn-ea"/>
                <a:cs typeface="Arial"/>
              </a:rPr>
              <a:t> SEA</a:t>
            </a:r>
          </a:p>
        </p:txBody>
      </p:sp>
      <p:sp>
        <p:nvSpPr>
          <p:cNvPr id="101" name="Rectangle 41"/>
          <p:cNvSpPr>
            <a:spLocks noChangeArrowheads="1"/>
          </p:cNvSpPr>
          <p:nvPr/>
        </p:nvSpPr>
        <p:spPr bwMode="auto">
          <a:xfrm>
            <a:off x="1066799" y="2569277"/>
            <a:ext cx="838200" cy="407757"/>
          </a:xfrm>
          <a:prstGeom prst="rect">
            <a:avLst/>
          </a:prstGeom>
          <a:solidFill>
            <a:schemeClr val="accent1"/>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1</a:t>
            </a:r>
            <a:r>
              <a:rPr kumimoji="0" lang="en-US" sz="1000" b="1" i="0" u="none" strike="noStrike" kern="1200" cap="none" spc="0" normalizeH="0" baseline="30000" noProof="0" dirty="0">
                <a:ln>
                  <a:noFill/>
                </a:ln>
                <a:solidFill>
                  <a:srgbClr val="000000"/>
                </a:solidFill>
                <a:effectLst/>
                <a:uLnTx/>
                <a:uFillTx/>
                <a:latin typeface="Arial"/>
                <a:ea typeface="+mn-ea"/>
                <a:cs typeface="Arial"/>
              </a:rPr>
              <a:t>st</a:t>
            </a:r>
            <a:r>
              <a:rPr kumimoji="0" lang="en-US" sz="1000" b="1" i="0" u="none" strike="noStrike" kern="1200" cap="none" spc="0" normalizeH="0" baseline="0" noProof="0" dirty="0">
                <a:ln>
                  <a:noFill/>
                </a:ln>
                <a:solidFill>
                  <a:srgbClr val="000000"/>
                </a:solidFill>
                <a:effectLst/>
                <a:uLnTx/>
                <a:uFillTx/>
                <a:latin typeface="Arial"/>
                <a:ea typeface="+mn-ea"/>
                <a:cs typeface="Arial"/>
              </a:rPr>
              <a:t> SEA</a:t>
            </a:r>
          </a:p>
        </p:txBody>
      </p:sp>
      <p:sp>
        <p:nvSpPr>
          <p:cNvPr id="102" name="Rectangle 42"/>
          <p:cNvSpPr>
            <a:spLocks noChangeArrowheads="1"/>
          </p:cNvSpPr>
          <p:nvPr/>
        </p:nvSpPr>
        <p:spPr bwMode="auto">
          <a:xfrm>
            <a:off x="6745399" y="2354991"/>
            <a:ext cx="1150826" cy="407757"/>
          </a:xfrm>
          <a:prstGeom prst="rect">
            <a:avLst/>
          </a:prstGeom>
          <a:solidFill>
            <a:schemeClr val="accent1"/>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MAJ CMD</a:t>
            </a:r>
          </a:p>
        </p:txBody>
      </p:sp>
      <p:sp>
        <p:nvSpPr>
          <p:cNvPr id="103" name="Rectangle 43"/>
          <p:cNvSpPr>
            <a:spLocks noChangeArrowheads="1"/>
          </p:cNvSpPr>
          <p:nvPr/>
        </p:nvSpPr>
        <p:spPr bwMode="auto">
          <a:xfrm>
            <a:off x="5278437" y="2354991"/>
            <a:ext cx="740721" cy="407757"/>
          </a:xfrm>
          <a:prstGeom prst="rect">
            <a:avLst/>
          </a:prstGeom>
          <a:solidFill>
            <a:schemeClr val="accent1"/>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XO/CO</a:t>
            </a:r>
          </a:p>
        </p:txBody>
      </p:sp>
      <p:sp>
        <p:nvSpPr>
          <p:cNvPr id="104" name="Rectangle 44"/>
          <p:cNvSpPr>
            <a:spLocks noChangeArrowheads="1"/>
          </p:cNvSpPr>
          <p:nvPr/>
        </p:nvSpPr>
        <p:spPr bwMode="auto">
          <a:xfrm>
            <a:off x="1895474" y="2569277"/>
            <a:ext cx="885825" cy="407757"/>
          </a:xfrm>
          <a:prstGeom prst="rect">
            <a:avLst/>
          </a:prstGeom>
          <a:solidFill>
            <a:schemeClr val="bg2">
              <a:lumMod val="40000"/>
              <a:lumOff val="60000"/>
            </a:schemeClr>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1</a:t>
            </a:r>
            <a:r>
              <a:rPr kumimoji="0" lang="en-US" sz="1000" b="1" i="0" u="none" strike="noStrike" kern="1200" cap="none" spc="0" normalizeH="0" baseline="30000" noProof="0" dirty="0">
                <a:ln>
                  <a:noFill/>
                </a:ln>
                <a:solidFill>
                  <a:srgbClr val="000000"/>
                </a:solidFill>
                <a:effectLst/>
                <a:uLnTx/>
                <a:uFillTx/>
                <a:latin typeface="Arial"/>
                <a:ea typeface="+mn-ea"/>
                <a:cs typeface="Arial"/>
              </a:rPr>
              <a:t>st</a:t>
            </a:r>
            <a:r>
              <a:rPr kumimoji="0" lang="en-US" sz="1000" b="1" i="0" u="none" strike="noStrike" kern="1200" cap="none" spc="0" normalizeH="0" baseline="0" noProof="0" dirty="0">
                <a:ln>
                  <a:noFill/>
                </a:ln>
                <a:solidFill>
                  <a:srgbClr val="000000"/>
                </a:solidFill>
                <a:effectLst/>
                <a:uLnTx/>
                <a:uFillTx/>
                <a:latin typeface="Arial"/>
                <a:ea typeface="+mn-ea"/>
                <a:cs typeface="Arial"/>
              </a:rPr>
              <a:t> SHORE</a:t>
            </a:r>
          </a:p>
        </p:txBody>
      </p:sp>
      <p:sp>
        <p:nvSpPr>
          <p:cNvPr id="105" name="Rectangle 45"/>
          <p:cNvSpPr>
            <a:spLocks noChangeArrowheads="1"/>
          </p:cNvSpPr>
          <p:nvPr/>
        </p:nvSpPr>
        <p:spPr bwMode="auto">
          <a:xfrm>
            <a:off x="3508375" y="2760757"/>
            <a:ext cx="796925" cy="408391"/>
          </a:xfrm>
          <a:prstGeom prst="rect">
            <a:avLst/>
          </a:prstGeom>
          <a:gradFill>
            <a:gsLst>
              <a:gs pos="0">
                <a:schemeClr val="accent1"/>
              </a:gs>
              <a:gs pos="34000">
                <a:schemeClr val="accent1">
                  <a:lumMod val="45000"/>
                  <a:lumOff val="55000"/>
                </a:schemeClr>
              </a:gs>
              <a:gs pos="69000">
                <a:schemeClr val="accent1">
                  <a:lumMod val="45000"/>
                  <a:lumOff val="55000"/>
                </a:schemeClr>
              </a:gs>
              <a:gs pos="100000">
                <a:schemeClr val="accent1">
                  <a:lumMod val="30000"/>
                  <a:lumOff val="70000"/>
                </a:schemeClr>
              </a:gs>
            </a:gsLst>
            <a:lin ang="5400000" scaled="1"/>
          </a:gra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SHORE/ SEA</a:t>
            </a:r>
          </a:p>
        </p:txBody>
      </p:sp>
      <p:sp>
        <p:nvSpPr>
          <p:cNvPr id="106" name="Rectangle 46"/>
          <p:cNvSpPr>
            <a:spLocks noChangeArrowheads="1"/>
          </p:cNvSpPr>
          <p:nvPr/>
        </p:nvSpPr>
        <p:spPr bwMode="auto">
          <a:xfrm>
            <a:off x="4292600" y="2763037"/>
            <a:ext cx="830118" cy="406094"/>
          </a:xfrm>
          <a:prstGeom prst="rect">
            <a:avLst/>
          </a:prstGeom>
          <a:solidFill>
            <a:schemeClr val="bg2">
              <a:lumMod val="40000"/>
              <a:lumOff val="60000"/>
            </a:schemeClr>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SHORE</a:t>
            </a:r>
          </a:p>
        </p:txBody>
      </p:sp>
      <p:sp>
        <p:nvSpPr>
          <p:cNvPr id="107" name="Rectangle 48"/>
          <p:cNvSpPr>
            <a:spLocks noChangeArrowheads="1"/>
          </p:cNvSpPr>
          <p:nvPr/>
        </p:nvSpPr>
        <p:spPr bwMode="auto">
          <a:xfrm>
            <a:off x="889000" y="2569277"/>
            <a:ext cx="177800" cy="407757"/>
          </a:xfrm>
          <a:prstGeom prst="rect">
            <a:avLst/>
          </a:prstGeom>
          <a:solidFill>
            <a:schemeClr val="bg2">
              <a:lumMod val="40000"/>
              <a:lumOff val="60000"/>
            </a:schemeClr>
          </a:solidFill>
          <a:ln w="12700">
            <a:solidFill>
              <a:schemeClr val="tx1"/>
            </a:solidFill>
            <a:miter lim="800000"/>
            <a:headEnd/>
            <a:tailEnd/>
          </a:ln>
        </p:spPr>
        <p:txBody>
          <a:bodyPr lIns="45720" tIns="46038" rIns="0" bIns="46038"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n-ea"/>
                <a:cs typeface="Arial"/>
              </a:rPr>
              <a:t>FRS</a:t>
            </a:r>
          </a:p>
        </p:txBody>
      </p:sp>
      <p:sp>
        <p:nvSpPr>
          <p:cNvPr id="108" name="Rectangle 107"/>
          <p:cNvSpPr>
            <a:spLocks noChangeArrowheads="1"/>
          </p:cNvSpPr>
          <p:nvPr/>
        </p:nvSpPr>
        <p:spPr bwMode="auto">
          <a:xfrm>
            <a:off x="3686175" y="2354991"/>
            <a:ext cx="723900" cy="407757"/>
          </a:xfrm>
          <a:prstGeom prst="rect">
            <a:avLst/>
          </a:prstGeom>
          <a:solidFill>
            <a:schemeClr val="accent1"/>
          </a:solidFill>
          <a:ln w="12700">
            <a:solidFill>
              <a:schemeClr val="tx1"/>
            </a:solidFill>
            <a:miter lim="800000"/>
            <a:headEnd/>
            <a:tailEnd/>
          </a:ln>
        </p:spPr>
        <p:txBody>
          <a:bodyPr lIns="0" tIns="46038" rIns="0" bIns="46038"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DH</a:t>
            </a:r>
          </a:p>
        </p:txBody>
      </p:sp>
      <p:sp>
        <p:nvSpPr>
          <p:cNvPr id="109" name="Rectangle 108"/>
          <p:cNvSpPr>
            <a:spLocks noChangeArrowheads="1"/>
          </p:cNvSpPr>
          <p:nvPr/>
        </p:nvSpPr>
        <p:spPr bwMode="auto">
          <a:xfrm>
            <a:off x="5118718" y="2354991"/>
            <a:ext cx="169561" cy="407739"/>
          </a:xfrm>
          <a:prstGeom prst="rect">
            <a:avLst/>
          </a:prstGeom>
          <a:solidFill>
            <a:schemeClr val="bg2">
              <a:lumMod val="40000"/>
              <a:lumOff val="60000"/>
            </a:schemeClr>
          </a:solidFill>
          <a:ln w="12700">
            <a:solidFill>
              <a:schemeClr val="tx1"/>
            </a:solidFill>
            <a:miter lim="800000"/>
            <a:headEnd/>
            <a:tailEnd/>
          </a:ln>
        </p:spPr>
        <p:txBody>
          <a:bodyPr lIns="45720" tIns="46038" rIns="0" bIns="46038"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FRS</a:t>
            </a:r>
          </a:p>
        </p:txBody>
      </p:sp>
      <p:sp>
        <p:nvSpPr>
          <p:cNvPr id="110" name="Rectangle 109"/>
          <p:cNvSpPr>
            <a:spLocks noChangeArrowheads="1"/>
          </p:cNvSpPr>
          <p:nvPr/>
        </p:nvSpPr>
        <p:spPr bwMode="auto">
          <a:xfrm>
            <a:off x="6019158" y="2354991"/>
            <a:ext cx="726240" cy="407757"/>
          </a:xfrm>
          <a:prstGeom prst="rect">
            <a:avLst/>
          </a:prstGeom>
          <a:gradFill>
            <a:gsLst>
              <a:gs pos="0">
                <a:schemeClr val="accent1"/>
              </a:gs>
              <a:gs pos="34000">
                <a:schemeClr val="accent1">
                  <a:lumMod val="45000"/>
                  <a:lumOff val="55000"/>
                </a:schemeClr>
              </a:gs>
              <a:gs pos="69000">
                <a:schemeClr val="accent1">
                  <a:lumMod val="45000"/>
                  <a:lumOff val="55000"/>
                </a:schemeClr>
              </a:gs>
              <a:gs pos="100000">
                <a:schemeClr val="accent1">
                  <a:lumMod val="30000"/>
                  <a:lumOff val="70000"/>
                </a:schemeClr>
              </a:gs>
            </a:gsLst>
            <a:lin ang="5400000" scaled="1"/>
          </a:gra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SHORE</a:t>
            </a:r>
            <a:r>
              <a:rPr kumimoji="0" lang="en-US" sz="1000" b="1" i="0" u="none" strike="noStrike" kern="1200" cap="none" spc="0" normalizeH="0" baseline="0" noProof="0" dirty="0" smtClean="0">
                <a:ln>
                  <a:noFill/>
                </a:ln>
                <a:solidFill>
                  <a:srgbClr val="000000"/>
                </a:solidFill>
                <a:effectLst/>
                <a:uLnTx/>
                <a:uFillTx/>
                <a:latin typeface="Arial"/>
                <a:ea typeface="+mn-ea"/>
                <a:cs typeface="Arial"/>
              </a:rPr>
              <a:t>/ SEA</a:t>
            </a:r>
            <a:endParaRPr kumimoji="0" lang="en-US" sz="1000" b="1" i="0" u="none" strike="noStrike" kern="1200" cap="none" spc="0" normalizeH="0" baseline="0" noProof="0" dirty="0">
              <a:ln>
                <a:noFill/>
              </a:ln>
              <a:solidFill>
                <a:srgbClr val="000000"/>
              </a:solidFill>
              <a:effectLst/>
              <a:uLnTx/>
              <a:uFillTx/>
              <a:latin typeface="Arial"/>
              <a:ea typeface="+mn-ea"/>
              <a:cs typeface="Arial"/>
            </a:endParaRPr>
          </a:p>
        </p:txBody>
      </p:sp>
      <p:sp>
        <p:nvSpPr>
          <p:cNvPr id="111" name="Rectangle 110"/>
          <p:cNvSpPr>
            <a:spLocks noChangeArrowheads="1"/>
          </p:cNvSpPr>
          <p:nvPr/>
        </p:nvSpPr>
        <p:spPr bwMode="auto">
          <a:xfrm>
            <a:off x="6737344" y="2757573"/>
            <a:ext cx="1158881" cy="411576"/>
          </a:xfrm>
          <a:prstGeom prst="rect">
            <a:avLst/>
          </a:prstGeom>
          <a:gradFill>
            <a:gsLst>
              <a:gs pos="0">
                <a:schemeClr val="accent1"/>
              </a:gs>
              <a:gs pos="34000">
                <a:schemeClr val="accent1">
                  <a:lumMod val="45000"/>
                  <a:lumOff val="55000"/>
                </a:schemeClr>
              </a:gs>
              <a:gs pos="69000">
                <a:schemeClr val="accent1">
                  <a:lumMod val="45000"/>
                  <a:lumOff val="55000"/>
                </a:schemeClr>
              </a:gs>
              <a:gs pos="100000">
                <a:schemeClr val="accent1">
                  <a:lumMod val="30000"/>
                  <a:lumOff val="70000"/>
                </a:schemeClr>
              </a:gs>
            </a:gsLst>
            <a:lin ang="5400000" scaled="1"/>
          </a:gra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SHORE/SEA</a:t>
            </a:r>
          </a:p>
        </p:txBody>
      </p:sp>
      <p:sp>
        <p:nvSpPr>
          <p:cNvPr id="112" name="AutoShape 55"/>
          <p:cNvSpPr>
            <a:spLocks noChangeArrowheads="1"/>
          </p:cNvSpPr>
          <p:nvPr/>
        </p:nvSpPr>
        <p:spPr bwMode="auto">
          <a:xfrm>
            <a:off x="1072416" y="4494928"/>
            <a:ext cx="832583" cy="1004320"/>
          </a:xfrm>
          <a:prstGeom prst="roundRect">
            <a:avLst>
              <a:gd name="adj" fmla="val 16667"/>
            </a:avLst>
          </a:prstGeom>
          <a:solidFill>
            <a:srgbClr val="CCECFF"/>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smtClean="0">
                <a:ln>
                  <a:noFill/>
                </a:ln>
                <a:solidFill>
                  <a:prstClr val="black"/>
                </a:solidFill>
                <a:effectLst/>
                <a:uLnTx/>
                <a:uFillTx/>
                <a:latin typeface="Arial"/>
                <a:ea typeface="+mn-ea"/>
                <a:cs typeface="Arial"/>
              </a:rPr>
              <a:t>Acft/Tactical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smtClean="0">
                <a:ln>
                  <a:noFill/>
                </a:ln>
                <a:solidFill>
                  <a:prstClr val="black"/>
                </a:solidFill>
                <a:effectLst/>
                <a:uLnTx/>
                <a:uFillTx/>
                <a:latin typeface="Arial"/>
                <a:ea typeface="+mn-ea"/>
                <a:cs typeface="Arial"/>
              </a:rPr>
              <a:t>Quals</a:t>
            </a:r>
            <a:endParaRPr kumimoji="0" lang="en-US" sz="1000" b="1" i="0" u="none" strike="noStrike" kern="1200" cap="none" spc="0" normalizeH="0" baseline="0" noProof="0" dirty="0">
              <a:ln>
                <a:noFill/>
              </a:ln>
              <a:solidFill>
                <a:prstClr val="black"/>
              </a:solidFill>
              <a:effectLst/>
              <a:uLnTx/>
              <a:uFillTx/>
              <a:latin typeface="Arial"/>
              <a:ea typeface="+mn-ea"/>
              <a:cs typeface="Arial"/>
            </a:endParaRPr>
          </a:p>
        </p:txBody>
      </p:sp>
      <p:sp>
        <p:nvSpPr>
          <p:cNvPr id="113" name="AutoShape 56"/>
          <p:cNvSpPr>
            <a:spLocks noChangeArrowheads="1"/>
          </p:cNvSpPr>
          <p:nvPr/>
        </p:nvSpPr>
        <p:spPr bwMode="auto">
          <a:xfrm>
            <a:off x="1904999" y="4494929"/>
            <a:ext cx="889001" cy="1004320"/>
          </a:xfrm>
          <a:prstGeom prst="roundRect">
            <a:avLst>
              <a:gd name="adj" fmla="val 16667"/>
            </a:avLst>
          </a:prstGeom>
          <a:solidFill>
            <a:srgbClr val="CCECFF"/>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mn-ea"/>
                <a:cs typeface="Arial"/>
              </a:rPr>
              <a:t>Production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Flag Aide</a:t>
            </a:r>
            <a:endParaRPr kumimoji="0" lang="en-US" sz="10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USNA/NROTC</a:t>
            </a:r>
            <a:endParaRPr kumimoji="0" lang="en-US" sz="10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mn-ea"/>
                <a:cs typeface="Arial"/>
              </a:rPr>
              <a:t>Staff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mn-ea"/>
                <a:cs typeface="Arial"/>
              </a:rPr>
              <a:t>PEP </a:t>
            </a:r>
            <a:endParaRPr kumimoji="0" lang="en-US" sz="1000" b="1" i="0" u="none" strike="noStrike" kern="1200" cap="none" spc="0" normalizeH="0" baseline="0" noProof="0" dirty="0" smtClean="0">
              <a:ln>
                <a:noFill/>
              </a:ln>
              <a:solidFill>
                <a:prstClr val="black"/>
              </a:solidFill>
              <a:effectLst/>
              <a:uLnTx/>
              <a:uFillTx/>
              <a:latin typeface="Arial"/>
              <a:ea typeface="+mn-ea"/>
              <a:cs typeface="Arial"/>
            </a:endParaRPr>
          </a:p>
        </p:txBody>
      </p:sp>
      <p:sp>
        <p:nvSpPr>
          <p:cNvPr id="114" name="AutoShape 57"/>
          <p:cNvSpPr>
            <a:spLocks noChangeArrowheads="1"/>
          </p:cNvSpPr>
          <p:nvPr/>
        </p:nvSpPr>
        <p:spPr bwMode="auto">
          <a:xfrm>
            <a:off x="3503293" y="4494930"/>
            <a:ext cx="888586" cy="1004320"/>
          </a:xfrm>
          <a:prstGeom prst="roundRect">
            <a:avLst>
              <a:gd name="adj" fmla="val 16667"/>
            </a:avLst>
          </a:prstGeom>
          <a:solidFill>
            <a:srgbClr val="CCECFF"/>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Staff</a:t>
            </a:r>
            <a:endParaRPr kumimoji="0" lang="en-US" sz="10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sng" strike="noStrike" kern="1200" cap="none" spc="0" normalizeH="0" baseline="0" noProof="0" dirty="0">
                <a:ln>
                  <a:noFill/>
                </a:ln>
                <a:solidFill>
                  <a:prstClr val="black"/>
                </a:solidFill>
                <a:effectLst/>
                <a:uLnTx/>
                <a:uFillTx/>
                <a:latin typeface="Arial"/>
                <a:ea typeface="+mn-ea"/>
                <a:cs typeface="Arial"/>
              </a:rPr>
              <a:t>Grad </a:t>
            </a:r>
            <a:r>
              <a:rPr kumimoji="0" lang="en-US" sz="1000" b="1" i="0" u="sng" strike="noStrike" kern="1200" cap="none" spc="0" normalizeH="0" baseline="0" noProof="0" dirty="0" smtClean="0">
                <a:ln>
                  <a:noFill/>
                </a:ln>
                <a:solidFill>
                  <a:prstClr val="black"/>
                </a:solidFill>
                <a:effectLst/>
                <a:uLnTx/>
                <a:uFillTx/>
                <a:latin typeface="Arial"/>
                <a:ea typeface="+mn-ea"/>
                <a:cs typeface="Arial"/>
              </a:rPr>
              <a:t>Ed/JPME</a:t>
            </a:r>
            <a:endParaRPr kumimoji="0" lang="en-US" sz="1000" b="1" i="0" u="sng"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a:ea typeface="+mn-ea"/>
              <a:cs typeface="Arial"/>
            </a:endParaRPr>
          </a:p>
        </p:txBody>
      </p:sp>
      <p:sp>
        <p:nvSpPr>
          <p:cNvPr id="115" name="AutoShape 58"/>
          <p:cNvSpPr>
            <a:spLocks noChangeArrowheads="1"/>
          </p:cNvSpPr>
          <p:nvPr/>
        </p:nvSpPr>
        <p:spPr bwMode="auto">
          <a:xfrm>
            <a:off x="4391879" y="4494930"/>
            <a:ext cx="761145" cy="1004320"/>
          </a:xfrm>
          <a:prstGeom prst="roundRect">
            <a:avLst>
              <a:gd name="adj" fmla="val 16667"/>
            </a:avLst>
          </a:prstGeom>
          <a:solidFill>
            <a:srgbClr val="CCECFF"/>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Joint Staff</a:t>
            </a:r>
            <a:endParaRPr kumimoji="0" lang="en-US" sz="10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Grad 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JPME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Staff</a:t>
            </a:r>
            <a:endParaRPr kumimoji="0" lang="en-US" sz="1000" b="1" i="0" u="none" strike="noStrike" kern="1200" cap="none" spc="0" normalizeH="0" baseline="0" noProof="0" dirty="0">
              <a:ln>
                <a:noFill/>
              </a:ln>
              <a:solidFill>
                <a:prstClr val="black"/>
              </a:solidFill>
              <a:effectLst/>
              <a:uLnTx/>
              <a:uFillTx/>
              <a:latin typeface="Arial"/>
              <a:ea typeface="+mn-ea"/>
              <a:cs typeface="Arial"/>
            </a:endParaRPr>
          </a:p>
        </p:txBody>
      </p:sp>
      <p:sp>
        <p:nvSpPr>
          <p:cNvPr id="116" name="AutoShape 59"/>
          <p:cNvSpPr>
            <a:spLocks noChangeArrowheads="1"/>
          </p:cNvSpPr>
          <p:nvPr/>
        </p:nvSpPr>
        <p:spPr bwMode="auto">
          <a:xfrm>
            <a:off x="5902826" y="4477146"/>
            <a:ext cx="899929" cy="1004320"/>
          </a:xfrm>
          <a:prstGeom prst="roundRect">
            <a:avLst>
              <a:gd name="adj" fmla="val 16667"/>
            </a:avLst>
          </a:prstGeom>
          <a:solidFill>
            <a:srgbClr val="CCECFF"/>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Nom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DC/Joint Staff</a:t>
            </a:r>
            <a:endParaRPr kumimoji="0" lang="en-US" sz="10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sng" strike="noStrike" kern="1200" cap="none" spc="0" normalizeH="0" baseline="0" noProof="0" dirty="0">
                <a:ln>
                  <a:noFill/>
                </a:ln>
                <a:solidFill>
                  <a:prstClr val="black"/>
                </a:solidFill>
                <a:effectLst/>
                <a:uLnTx/>
                <a:uFillTx/>
                <a:latin typeface="Arial"/>
                <a:ea typeface="+mn-ea"/>
                <a:cs typeface="Arial"/>
              </a:rPr>
              <a:t>Grad Ed</a:t>
            </a:r>
            <a:r>
              <a:rPr kumimoji="0" lang="en-US" sz="1000" b="1" i="0" u="none" strike="noStrike" kern="1200" cap="none" spc="0" normalizeH="0" baseline="0" noProof="0" dirty="0">
                <a:ln>
                  <a:noFill/>
                </a:ln>
                <a:solidFill>
                  <a:prstClr val="black"/>
                </a:solidFill>
                <a:effectLst/>
                <a:uLnTx/>
                <a:uFillTx/>
                <a:latin typeface="Arial"/>
                <a:ea typeface="+mn-ea"/>
                <a:cs typeface="Arial"/>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mn-ea"/>
                <a:cs typeface="Arial"/>
              </a:rPr>
              <a:t>Fellowship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Afloat Staff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Staff</a:t>
            </a:r>
            <a:endParaRPr kumimoji="0" lang="en-US" sz="1000" b="1" i="0" u="none" strike="noStrike" kern="1200" cap="none" spc="0" normalizeH="0" baseline="0" noProof="0" dirty="0">
              <a:ln>
                <a:noFill/>
              </a:ln>
              <a:solidFill>
                <a:prstClr val="black"/>
              </a:solidFill>
              <a:effectLst/>
              <a:uLnTx/>
              <a:uFillTx/>
              <a:latin typeface="Arial"/>
              <a:ea typeface="+mn-ea"/>
              <a:cs typeface="Arial"/>
            </a:endParaRPr>
          </a:p>
        </p:txBody>
      </p:sp>
      <p:sp>
        <p:nvSpPr>
          <p:cNvPr id="117" name="AutoShape 60"/>
          <p:cNvSpPr>
            <a:spLocks noChangeArrowheads="1"/>
          </p:cNvSpPr>
          <p:nvPr/>
        </p:nvSpPr>
        <p:spPr bwMode="auto">
          <a:xfrm>
            <a:off x="5153025" y="4472788"/>
            <a:ext cx="749801" cy="1004320"/>
          </a:xfrm>
          <a:prstGeom prst="roundRect">
            <a:avLst>
              <a:gd name="adj" fmla="val 16667"/>
            </a:avLst>
          </a:prstGeom>
          <a:solidFill>
            <a:srgbClr val="CCECFF"/>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CVN </a:t>
            </a:r>
            <a:r>
              <a:rPr kumimoji="0" lang="en-US" sz="1000" b="1" i="0" u="none" strike="noStrike" kern="1200" cap="none" spc="0" normalizeH="0" baseline="0" noProof="0" dirty="0">
                <a:ln>
                  <a:noFill/>
                </a:ln>
                <a:solidFill>
                  <a:prstClr val="black"/>
                </a:solidFill>
                <a:effectLst/>
                <a:uLnTx/>
                <a:uFillTx/>
                <a:latin typeface="Arial"/>
                <a:ea typeface="+mn-ea"/>
                <a:cs typeface="Arial"/>
              </a:rPr>
              <a:t>Staff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mn-ea"/>
                <a:cs typeface="Arial"/>
              </a:rPr>
              <a:t>Afloat </a:t>
            </a:r>
            <a:r>
              <a:rPr kumimoji="0" lang="en-US" sz="1000" b="1" i="0" u="none" strike="noStrike" kern="1200" cap="none" spc="0" normalizeH="0" baseline="0" noProof="0" dirty="0" smtClean="0">
                <a:ln>
                  <a:noFill/>
                </a:ln>
                <a:solidFill>
                  <a:prstClr val="black"/>
                </a:solidFill>
                <a:effectLst/>
                <a:uLnTx/>
                <a:uFillTx/>
                <a:latin typeface="Arial"/>
                <a:ea typeface="+mn-ea"/>
                <a:cs typeface="Arial"/>
              </a:rPr>
              <a:t>Staff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DC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Staff</a:t>
            </a:r>
          </a:p>
        </p:txBody>
      </p:sp>
      <p:sp>
        <p:nvSpPr>
          <p:cNvPr id="118" name="AutoShape 61"/>
          <p:cNvSpPr>
            <a:spLocks noChangeArrowheads="1"/>
          </p:cNvSpPr>
          <p:nvPr/>
        </p:nvSpPr>
        <p:spPr bwMode="auto">
          <a:xfrm>
            <a:off x="2784475" y="4494930"/>
            <a:ext cx="718818" cy="1004320"/>
          </a:xfrm>
          <a:prstGeom prst="roundRect">
            <a:avLst>
              <a:gd name="adj" fmla="val 16667"/>
            </a:avLst>
          </a:prstGeom>
          <a:solidFill>
            <a:srgbClr val="CCECFF"/>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CAG Staff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Ship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SJO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Afloat Staff</a:t>
            </a:r>
            <a:endParaRPr kumimoji="0" lang="en-US" sz="1000" b="1" i="0" u="none" strike="noStrike" kern="1200" cap="none" spc="0" normalizeH="0" baseline="0" noProof="0" dirty="0">
              <a:ln>
                <a:noFill/>
              </a:ln>
              <a:solidFill>
                <a:prstClr val="black"/>
              </a:solidFill>
              <a:effectLst/>
              <a:uLnTx/>
              <a:uFillTx/>
              <a:latin typeface="Arial"/>
              <a:ea typeface="+mn-ea"/>
              <a:cs typeface="Arial"/>
            </a:endParaRPr>
          </a:p>
        </p:txBody>
      </p:sp>
      <p:sp>
        <p:nvSpPr>
          <p:cNvPr id="119" name="Text Box 67"/>
          <p:cNvSpPr txBox="1">
            <a:spLocks noChangeArrowheads="1"/>
          </p:cNvSpPr>
          <p:nvPr/>
        </p:nvSpPr>
        <p:spPr bwMode="auto">
          <a:xfrm>
            <a:off x="6238016" y="3694450"/>
            <a:ext cx="1150937" cy="19417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Arial"/>
              </a:rPr>
              <a:t>MAJ CMD SBs</a:t>
            </a:r>
          </a:p>
        </p:txBody>
      </p:sp>
      <p:sp>
        <p:nvSpPr>
          <p:cNvPr id="120" name="Text Box 68"/>
          <p:cNvSpPr txBox="1">
            <a:spLocks noChangeArrowheads="1"/>
          </p:cNvSpPr>
          <p:nvPr/>
        </p:nvSpPr>
        <p:spPr bwMode="auto">
          <a:xfrm>
            <a:off x="4143375" y="3694450"/>
            <a:ext cx="1189038" cy="19417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Arial"/>
              </a:rPr>
              <a:t>CDR CMD SBs</a:t>
            </a:r>
          </a:p>
        </p:txBody>
      </p:sp>
      <p:sp>
        <p:nvSpPr>
          <p:cNvPr id="121" name="Text Box 70"/>
          <p:cNvSpPr txBox="1">
            <a:spLocks noChangeArrowheads="1"/>
          </p:cNvSpPr>
          <p:nvPr/>
        </p:nvSpPr>
        <p:spPr bwMode="auto">
          <a:xfrm>
            <a:off x="3088034" y="3694450"/>
            <a:ext cx="811212" cy="19417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Arial"/>
              </a:rPr>
              <a:t>DH  SBs</a:t>
            </a:r>
          </a:p>
        </p:txBody>
      </p:sp>
      <p:sp>
        <p:nvSpPr>
          <p:cNvPr id="122" name="Rectangle 74"/>
          <p:cNvSpPr>
            <a:spLocks noChangeArrowheads="1"/>
          </p:cNvSpPr>
          <p:nvPr/>
        </p:nvSpPr>
        <p:spPr bwMode="auto">
          <a:xfrm>
            <a:off x="6531321" y="4057909"/>
            <a:ext cx="609600" cy="38713"/>
          </a:xfrm>
          <a:prstGeom prst="rect">
            <a:avLst/>
          </a:prstGeom>
          <a:solidFill>
            <a:srgbClr val="0000FF"/>
          </a:solid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123" name="Text Box 52"/>
          <p:cNvSpPr txBox="1">
            <a:spLocks noChangeArrowheads="1"/>
          </p:cNvSpPr>
          <p:nvPr/>
        </p:nvSpPr>
        <p:spPr bwMode="auto">
          <a:xfrm>
            <a:off x="4446588" y="4099807"/>
            <a:ext cx="844550" cy="200237"/>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100" b="1" i="0" u="none" strike="noStrike" kern="1200" cap="none" spc="0" normalizeH="0" baseline="0" noProof="0" dirty="0" smtClean="0">
                <a:ln>
                  <a:noFill/>
                </a:ln>
                <a:solidFill>
                  <a:srgbClr val="000000"/>
                </a:solidFill>
                <a:effectLst/>
                <a:uLnTx/>
                <a:uFillTx/>
                <a:latin typeface="Arial"/>
                <a:ea typeface="+mn-ea"/>
                <a:cs typeface="Times New Roman" pitchFamily="18" charset="0"/>
              </a:rPr>
              <a:t>O5 </a:t>
            </a:r>
            <a:r>
              <a:rPr kumimoji="0" lang="en-US" sz="1100" b="1" i="0" u="none" strike="noStrike" kern="1200" cap="none" spc="0" normalizeH="0" baseline="0" noProof="0" dirty="0">
                <a:ln>
                  <a:noFill/>
                </a:ln>
                <a:solidFill>
                  <a:srgbClr val="000000"/>
                </a:solidFill>
                <a:effectLst/>
                <a:uLnTx/>
                <a:uFillTx/>
                <a:latin typeface="Arial"/>
                <a:ea typeface="+mn-ea"/>
                <a:cs typeface="Times New Roman" pitchFamily="18" charset="0"/>
              </a:rPr>
              <a:t>SB</a:t>
            </a:r>
          </a:p>
        </p:txBody>
      </p:sp>
      <p:sp>
        <p:nvSpPr>
          <p:cNvPr id="124" name="Text Box 52"/>
          <p:cNvSpPr txBox="1">
            <a:spLocks noChangeArrowheads="1"/>
          </p:cNvSpPr>
          <p:nvPr/>
        </p:nvSpPr>
        <p:spPr bwMode="auto">
          <a:xfrm>
            <a:off x="6393509" y="4099807"/>
            <a:ext cx="844550" cy="200237"/>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100" b="1" i="0" u="none" strike="noStrike" kern="1200" cap="none" spc="0" normalizeH="0" baseline="0" noProof="0" dirty="0" smtClean="0">
                <a:ln>
                  <a:noFill/>
                </a:ln>
                <a:solidFill>
                  <a:srgbClr val="000000"/>
                </a:solidFill>
                <a:effectLst/>
                <a:uLnTx/>
                <a:uFillTx/>
                <a:latin typeface="Arial"/>
                <a:ea typeface="+mn-ea"/>
                <a:cs typeface="Times New Roman" pitchFamily="18" charset="0"/>
              </a:rPr>
              <a:t>O6 </a:t>
            </a:r>
            <a:r>
              <a:rPr kumimoji="0" lang="en-US" sz="1100" b="1" i="0" u="none" strike="noStrike" kern="1200" cap="none" spc="0" normalizeH="0" baseline="0" noProof="0" dirty="0">
                <a:ln>
                  <a:noFill/>
                </a:ln>
                <a:solidFill>
                  <a:srgbClr val="000000"/>
                </a:solidFill>
                <a:effectLst/>
                <a:uLnTx/>
                <a:uFillTx/>
                <a:latin typeface="Arial"/>
                <a:ea typeface="+mn-ea"/>
                <a:cs typeface="Times New Roman" pitchFamily="18" charset="0"/>
              </a:rPr>
              <a:t>SB</a:t>
            </a:r>
          </a:p>
        </p:txBody>
      </p:sp>
      <p:sp>
        <p:nvSpPr>
          <p:cNvPr id="125" name="AutoShape 65"/>
          <p:cNvSpPr>
            <a:spLocks noChangeArrowheads="1"/>
          </p:cNvSpPr>
          <p:nvPr/>
        </p:nvSpPr>
        <p:spPr bwMode="auto">
          <a:xfrm>
            <a:off x="6610983" y="3918895"/>
            <a:ext cx="165100" cy="233004"/>
          </a:xfrm>
          <a:prstGeom prst="diamond">
            <a:avLst/>
          </a:prstGeom>
          <a:solidFill>
            <a:srgbClr val="FFFF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126" name="AutoShape 65"/>
          <p:cNvSpPr>
            <a:spLocks noChangeArrowheads="1"/>
          </p:cNvSpPr>
          <p:nvPr/>
        </p:nvSpPr>
        <p:spPr bwMode="auto">
          <a:xfrm>
            <a:off x="6917006" y="3918895"/>
            <a:ext cx="165100" cy="233004"/>
          </a:xfrm>
          <a:prstGeom prst="diamond">
            <a:avLst/>
          </a:prstGeom>
          <a:solidFill>
            <a:srgbClr val="FFFF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127" name="AutoShape 60"/>
          <p:cNvSpPr>
            <a:spLocks noChangeArrowheads="1"/>
          </p:cNvSpPr>
          <p:nvPr/>
        </p:nvSpPr>
        <p:spPr bwMode="auto">
          <a:xfrm>
            <a:off x="7897284" y="2351403"/>
            <a:ext cx="930803" cy="814107"/>
          </a:xfrm>
          <a:prstGeom prst="roundRect">
            <a:avLst>
              <a:gd name="adj" fmla="val 16667"/>
            </a:avLst>
          </a:prstGeom>
          <a:solidFill>
            <a:srgbClr val="CCECFF"/>
          </a:solidFill>
          <a:ln w="12700">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a:ea typeface="+mn-ea"/>
                <a:cs typeface="Arial"/>
              </a:rPr>
              <a:t>DC/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smtClean="0">
                <a:ln>
                  <a:noFill/>
                </a:ln>
                <a:solidFill>
                  <a:prstClr val="black"/>
                </a:solidFill>
                <a:effectLst/>
                <a:uLnTx/>
                <a:uFillTx/>
                <a:latin typeface="Arial"/>
                <a:ea typeface="+mn-ea"/>
                <a:cs typeface="Arial"/>
              </a:rPr>
              <a:t>Pax</a:t>
            </a:r>
            <a:r>
              <a:rPr kumimoji="0" lang="en-US" sz="1200" b="1" i="0" u="none" strike="noStrike" kern="1200" cap="none" spc="0" normalizeH="0" baseline="0" noProof="0" dirty="0" smtClean="0">
                <a:ln>
                  <a:noFill/>
                </a:ln>
                <a:solidFill>
                  <a:prstClr val="black"/>
                </a:solidFill>
                <a:effectLst/>
                <a:uLnTx/>
                <a:uFillTx/>
                <a:latin typeface="Arial"/>
                <a:ea typeface="+mn-ea"/>
                <a:cs typeface="Arial"/>
              </a:rPr>
              <a:t>/</a:t>
            </a:r>
            <a:endParaRPr kumimoji="0" lang="en-US" sz="12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Major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a:ea typeface="+mn-ea"/>
                <a:cs typeface="Arial"/>
              </a:rPr>
              <a:t>Staff</a:t>
            </a:r>
          </a:p>
        </p:txBody>
      </p:sp>
      <p:sp>
        <p:nvSpPr>
          <p:cNvPr id="128" name="Rectangle 87"/>
          <p:cNvSpPr>
            <a:spLocks noChangeArrowheads="1"/>
          </p:cNvSpPr>
          <p:nvPr/>
        </p:nvSpPr>
        <p:spPr bwMode="auto">
          <a:xfrm>
            <a:off x="2886421" y="4057484"/>
            <a:ext cx="590550" cy="48057"/>
          </a:xfrm>
          <a:prstGeom prst="rect">
            <a:avLst/>
          </a:prstGeom>
          <a:solidFill>
            <a:srgbClr val="0000FF"/>
          </a:solid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129" name="AutoShape 64"/>
          <p:cNvSpPr>
            <a:spLocks noChangeArrowheads="1"/>
          </p:cNvSpPr>
          <p:nvPr/>
        </p:nvSpPr>
        <p:spPr bwMode="auto">
          <a:xfrm>
            <a:off x="3260976" y="3918895"/>
            <a:ext cx="165100" cy="233004"/>
          </a:xfrm>
          <a:prstGeom prst="diamond">
            <a:avLst/>
          </a:prstGeom>
          <a:solidFill>
            <a:srgbClr val="FFFF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130" name="Rectangle 89"/>
          <p:cNvSpPr>
            <a:spLocks noChangeArrowheads="1"/>
          </p:cNvSpPr>
          <p:nvPr/>
        </p:nvSpPr>
        <p:spPr bwMode="auto">
          <a:xfrm>
            <a:off x="4591050" y="4057484"/>
            <a:ext cx="561975" cy="48057"/>
          </a:xfrm>
          <a:prstGeom prst="rect">
            <a:avLst/>
          </a:prstGeom>
          <a:solidFill>
            <a:srgbClr val="0000FF"/>
          </a:solid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131" name="AutoShape 64"/>
          <p:cNvSpPr>
            <a:spLocks noChangeArrowheads="1"/>
          </p:cNvSpPr>
          <p:nvPr/>
        </p:nvSpPr>
        <p:spPr bwMode="auto">
          <a:xfrm>
            <a:off x="4478338" y="3918895"/>
            <a:ext cx="165100" cy="233004"/>
          </a:xfrm>
          <a:prstGeom prst="diamond">
            <a:avLst/>
          </a:prstGeom>
          <a:solidFill>
            <a:srgbClr val="FFFF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132" name="AutoShape 64"/>
          <p:cNvSpPr>
            <a:spLocks noChangeArrowheads="1"/>
          </p:cNvSpPr>
          <p:nvPr/>
        </p:nvSpPr>
        <p:spPr bwMode="auto">
          <a:xfrm>
            <a:off x="4783138" y="3918895"/>
            <a:ext cx="165100" cy="233004"/>
          </a:xfrm>
          <a:prstGeom prst="diamond">
            <a:avLst/>
          </a:prstGeom>
          <a:solidFill>
            <a:srgbClr val="FFFF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133" name="Rectangle 51"/>
          <p:cNvSpPr>
            <a:spLocks noChangeArrowheads="1"/>
          </p:cNvSpPr>
          <p:nvPr/>
        </p:nvSpPr>
        <p:spPr bwMode="auto">
          <a:xfrm>
            <a:off x="4404302" y="3170697"/>
            <a:ext cx="944215" cy="455361"/>
          </a:xfrm>
          <a:prstGeom prst="rect">
            <a:avLst/>
          </a:prstGeom>
          <a:solidFill>
            <a:srgbClr val="92D050"/>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700" b="1" i="0" u="none" strike="noStrike" kern="1200" cap="none" spc="0" normalizeH="0" baseline="0" noProof="0" dirty="0" smtClean="0">
                <a:ln>
                  <a:noFill/>
                </a:ln>
                <a:solidFill>
                  <a:prstClr val="black"/>
                </a:solidFill>
                <a:effectLst/>
                <a:uLnTx/>
                <a:uFillTx/>
                <a:latin typeface="Arial"/>
                <a:ea typeface="+mn-ea"/>
                <a:cs typeface="Arial"/>
              </a:rPr>
              <a:t>PRODUCTION FLYING/STAFF</a:t>
            </a:r>
            <a:endParaRPr kumimoji="0" lang="en-US" sz="700" b="1" i="0" u="none" strike="noStrike" kern="1200" cap="none" spc="0" normalizeH="0" baseline="0" noProof="0" dirty="0">
              <a:ln>
                <a:noFill/>
              </a:ln>
              <a:solidFill>
                <a:prstClr val="black"/>
              </a:solidFill>
              <a:effectLst/>
              <a:uLnTx/>
              <a:uFillTx/>
              <a:latin typeface="Arial"/>
              <a:ea typeface="+mn-ea"/>
              <a:cs typeface="Arial"/>
            </a:endParaRPr>
          </a:p>
        </p:txBody>
      </p:sp>
      <p:sp>
        <p:nvSpPr>
          <p:cNvPr id="134" name="Rectangle 51"/>
          <p:cNvSpPr>
            <a:spLocks noChangeArrowheads="1"/>
          </p:cNvSpPr>
          <p:nvPr/>
        </p:nvSpPr>
        <p:spPr bwMode="auto">
          <a:xfrm>
            <a:off x="5336451" y="3172315"/>
            <a:ext cx="872134" cy="453742"/>
          </a:xfrm>
          <a:prstGeom prst="rect">
            <a:avLst/>
          </a:prstGeom>
          <a:solidFill>
            <a:srgbClr val="92D050"/>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700" b="1" i="0" u="none" strike="noStrike" kern="1200" cap="none" spc="0" normalizeH="0" baseline="0" noProof="0" dirty="0" smtClean="0">
                <a:ln>
                  <a:noFill/>
                </a:ln>
                <a:solidFill>
                  <a:prstClr val="black"/>
                </a:solidFill>
                <a:effectLst/>
                <a:uLnTx/>
                <a:uFillTx/>
                <a:latin typeface="Arial"/>
                <a:ea typeface="+mn-ea"/>
                <a:cs typeface="Arial"/>
              </a:rPr>
              <a:t>PRODUCTION FLYING/STAFF</a:t>
            </a:r>
            <a:endParaRPr kumimoji="0" lang="en-US" sz="700" b="1" i="0" u="none" strike="noStrike" kern="1200" cap="none" spc="0" normalizeH="0" baseline="0" noProof="0" dirty="0">
              <a:ln>
                <a:noFill/>
              </a:ln>
              <a:solidFill>
                <a:prstClr val="black"/>
              </a:solidFill>
              <a:effectLst/>
              <a:uLnTx/>
              <a:uFillTx/>
              <a:latin typeface="Arial"/>
              <a:ea typeface="+mn-ea"/>
              <a:cs typeface="Arial"/>
            </a:endParaRPr>
          </a:p>
        </p:txBody>
      </p:sp>
      <p:sp>
        <p:nvSpPr>
          <p:cNvPr id="135" name="Rectangle 52"/>
          <p:cNvSpPr>
            <a:spLocks noChangeArrowheads="1"/>
          </p:cNvSpPr>
          <p:nvPr/>
        </p:nvSpPr>
        <p:spPr bwMode="auto">
          <a:xfrm>
            <a:off x="3508376" y="2354991"/>
            <a:ext cx="177800" cy="407757"/>
          </a:xfrm>
          <a:prstGeom prst="rect">
            <a:avLst/>
          </a:prstGeom>
          <a:solidFill>
            <a:schemeClr val="bg2">
              <a:lumMod val="40000"/>
              <a:lumOff val="60000"/>
            </a:schemeClr>
          </a:solidFill>
          <a:ln w="12700">
            <a:solidFill>
              <a:schemeClr val="tx1"/>
            </a:solidFill>
            <a:miter lim="800000"/>
            <a:headEnd/>
            <a:tailEnd/>
          </a:ln>
        </p:spPr>
        <p:txBody>
          <a:bodyPr lIns="45720" tIns="46038" rIns="0" bIns="46038"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FRS</a:t>
            </a:r>
          </a:p>
        </p:txBody>
      </p:sp>
      <p:sp>
        <p:nvSpPr>
          <p:cNvPr id="136" name="Rectangle 51"/>
          <p:cNvSpPr>
            <a:spLocks noChangeArrowheads="1"/>
          </p:cNvSpPr>
          <p:nvPr/>
        </p:nvSpPr>
        <p:spPr bwMode="auto">
          <a:xfrm>
            <a:off x="3507449" y="3170986"/>
            <a:ext cx="903625" cy="456638"/>
          </a:xfrm>
          <a:prstGeom prst="rect">
            <a:avLst/>
          </a:prstGeom>
          <a:solidFill>
            <a:srgbClr val="92D050"/>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700" b="1" i="0" u="none" strike="noStrike" kern="1200" cap="none" spc="0" normalizeH="0" baseline="0" noProof="0" dirty="0" smtClean="0">
                <a:ln>
                  <a:noFill/>
                </a:ln>
                <a:solidFill>
                  <a:prstClr val="black"/>
                </a:solidFill>
                <a:effectLst/>
                <a:uLnTx/>
                <a:uFillTx/>
                <a:latin typeface="Arial"/>
                <a:ea typeface="+mn-ea"/>
                <a:cs typeface="Arial"/>
              </a:rPr>
              <a:t>PRODUCTION FLYING</a:t>
            </a:r>
            <a:endParaRPr kumimoji="0" lang="en-US" sz="700" b="1" i="0" u="none" strike="noStrike" kern="1200" cap="none" spc="0" normalizeH="0" baseline="0" noProof="0" dirty="0">
              <a:ln>
                <a:noFill/>
              </a:ln>
              <a:solidFill>
                <a:prstClr val="black"/>
              </a:solidFill>
              <a:effectLst/>
              <a:uLnTx/>
              <a:uFillTx/>
              <a:latin typeface="Arial"/>
              <a:ea typeface="+mn-ea"/>
              <a:cs typeface="Arial"/>
            </a:endParaRPr>
          </a:p>
        </p:txBody>
      </p:sp>
      <p:sp>
        <p:nvSpPr>
          <p:cNvPr id="137" name="Rectangle 44"/>
          <p:cNvSpPr>
            <a:spLocks noChangeArrowheads="1"/>
          </p:cNvSpPr>
          <p:nvPr/>
        </p:nvSpPr>
        <p:spPr bwMode="auto">
          <a:xfrm>
            <a:off x="1896410" y="2109513"/>
            <a:ext cx="885825" cy="459763"/>
          </a:xfrm>
          <a:prstGeom prst="rect">
            <a:avLst/>
          </a:prstGeom>
          <a:solidFill>
            <a:schemeClr val="bg1">
              <a:lumMod val="95000"/>
            </a:schemeClr>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TPS / </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1</a:t>
            </a:r>
            <a:r>
              <a:rPr kumimoji="0" lang="en-US" sz="1000" b="1" i="0" u="none" strike="noStrike" kern="1200" cap="none" spc="0" normalizeH="0" baseline="30000" noProof="0" dirty="0" smtClean="0">
                <a:ln>
                  <a:noFill/>
                </a:ln>
                <a:solidFill>
                  <a:prstClr val="black"/>
                </a:solidFill>
                <a:effectLst/>
                <a:uLnTx/>
                <a:uFillTx/>
                <a:latin typeface="Arial"/>
                <a:ea typeface="+mn-ea"/>
                <a:cs typeface="Arial"/>
              </a:rPr>
              <a:t>st</a:t>
            </a:r>
            <a:r>
              <a:rPr kumimoji="0" lang="en-US" sz="1000" b="1" i="0" u="none" strike="noStrike" kern="1200" cap="none" spc="0" normalizeH="0" baseline="0" noProof="0" dirty="0" smtClean="0">
                <a:ln>
                  <a:noFill/>
                </a:ln>
                <a:solidFill>
                  <a:prstClr val="black"/>
                </a:solidFill>
                <a:effectLst/>
                <a:uLnTx/>
                <a:uFillTx/>
                <a:latin typeface="Arial"/>
                <a:ea typeface="+mn-ea"/>
                <a:cs typeface="Arial"/>
              </a:rPr>
              <a:t> ACQ SHORE</a:t>
            </a:r>
            <a:endParaRPr kumimoji="0" lang="en-US" sz="1000" b="1" i="0" u="none" strike="noStrike" kern="1200" cap="none" spc="0" normalizeH="0" baseline="0" noProof="0" dirty="0">
              <a:ln>
                <a:noFill/>
              </a:ln>
              <a:solidFill>
                <a:prstClr val="black"/>
              </a:solidFill>
              <a:effectLst/>
              <a:uLnTx/>
              <a:uFillTx/>
              <a:latin typeface="Arial"/>
              <a:ea typeface="+mn-ea"/>
              <a:cs typeface="Arial"/>
            </a:endParaRPr>
          </a:p>
        </p:txBody>
      </p:sp>
      <p:sp>
        <p:nvSpPr>
          <p:cNvPr id="138" name="Rectangle 42"/>
          <p:cNvSpPr>
            <a:spLocks noChangeArrowheads="1"/>
          </p:cNvSpPr>
          <p:nvPr/>
        </p:nvSpPr>
        <p:spPr bwMode="auto">
          <a:xfrm>
            <a:off x="6017223" y="1916120"/>
            <a:ext cx="1122639" cy="437600"/>
          </a:xfrm>
          <a:prstGeom prst="rect">
            <a:avLst/>
          </a:prstGeom>
          <a:solidFill>
            <a:schemeClr val="bg1">
              <a:lumMod val="95000"/>
            </a:schemeClr>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ACQ SHORE</a:t>
            </a:r>
            <a:endParaRPr kumimoji="0" lang="en-US" sz="1000" b="1" i="0" u="none" strike="noStrike" kern="1200" cap="none" spc="0" normalizeH="0" baseline="0" noProof="0" dirty="0">
              <a:ln>
                <a:noFill/>
              </a:ln>
              <a:solidFill>
                <a:prstClr val="black"/>
              </a:solidFill>
              <a:effectLst/>
              <a:uLnTx/>
              <a:uFillTx/>
              <a:latin typeface="Arial"/>
              <a:ea typeface="+mn-ea"/>
              <a:cs typeface="Arial"/>
            </a:endParaRPr>
          </a:p>
        </p:txBody>
      </p:sp>
      <p:sp>
        <p:nvSpPr>
          <p:cNvPr id="139" name="Rectangle 42"/>
          <p:cNvSpPr>
            <a:spLocks noChangeArrowheads="1"/>
          </p:cNvSpPr>
          <p:nvPr/>
        </p:nvSpPr>
        <p:spPr bwMode="auto">
          <a:xfrm>
            <a:off x="7139863" y="1916119"/>
            <a:ext cx="1657860" cy="438107"/>
          </a:xfrm>
          <a:prstGeom prst="rect">
            <a:avLst/>
          </a:prstGeom>
          <a:solidFill>
            <a:schemeClr val="bg1">
              <a:lumMod val="95000"/>
            </a:schemeClr>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MAJ PROG CMD / MASC</a:t>
            </a:r>
            <a:endParaRPr kumimoji="0" lang="en-US" sz="1000" b="1" i="0" u="none" strike="noStrike" kern="1200" cap="none" spc="0" normalizeH="0" baseline="0" noProof="0" dirty="0">
              <a:ln>
                <a:noFill/>
              </a:ln>
              <a:solidFill>
                <a:prstClr val="black"/>
              </a:solidFill>
              <a:effectLst/>
              <a:uLnTx/>
              <a:uFillTx/>
              <a:latin typeface="Arial"/>
              <a:ea typeface="+mn-ea"/>
              <a:cs typeface="Arial"/>
            </a:endParaRPr>
          </a:p>
        </p:txBody>
      </p:sp>
      <p:sp>
        <p:nvSpPr>
          <p:cNvPr id="140" name="Text Box 63"/>
          <p:cNvSpPr txBox="1">
            <a:spLocks noChangeArrowheads="1"/>
          </p:cNvSpPr>
          <p:nvPr/>
        </p:nvSpPr>
        <p:spPr bwMode="auto">
          <a:xfrm>
            <a:off x="1296544" y="1835044"/>
            <a:ext cx="2105910" cy="276999"/>
          </a:xfrm>
          <a:prstGeom prst="rect">
            <a:avLst/>
          </a:prstGeom>
          <a:solidFill>
            <a:schemeClr val="bg1">
              <a:lumMod val="95000"/>
            </a:schemeClr>
          </a:solidFill>
          <a:ln w="12700">
            <a:solidFill>
              <a:schemeClr val="tx1"/>
            </a:solidFill>
            <a:miter lim="800000"/>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a:ea typeface="+mn-ea"/>
                <a:cs typeface="Arial"/>
              </a:rPr>
              <a:t>13XX ACQUISITION  PATH</a:t>
            </a:r>
            <a:endParaRPr kumimoji="0" lang="en-US" sz="1200" b="1" i="0" u="none" strike="noStrike" kern="1200" cap="none" spc="0" normalizeH="0" baseline="0" noProof="0" dirty="0">
              <a:ln>
                <a:noFill/>
              </a:ln>
              <a:solidFill>
                <a:srgbClr val="000000"/>
              </a:solidFill>
              <a:effectLst/>
              <a:uLnTx/>
              <a:uFillTx/>
              <a:latin typeface="Arial"/>
              <a:ea typeface="+mn-ea"/>
              <a:cs typeface="Arial"/>
            </a:endParaRPr>
          </a:p>
        </p:txBody>
      </p:sp>
      <p:sp>
        <p:nvSpPr>
          <p:cNvPr id="141" name="Text Box 63"/>
          <p:cNvSpPr txBox="1">
            <a:spLocks noChangeArrowheads="1"/>
          </p:cNvSpPr>
          <p:nvPr/>
        </p:nvSpPr>
        <p:spPr bwMode="auto">
          <a:xfrm>
            <a:off x="2625502" y="3263911"/>
            <a:ext cx="881947" cy="276999"/>
          </a:xfrm>
          <a:prstGeom prst="rect">
            <a:avLst/>
          </a:prstGeom>
          <a:solidFill>
            <a:srgbClr val="92D050"/>
          </a:solidFill>
          <a:ln w="12700">
            <a:solidFill>
              <a:schemeClr val="tx1"/>
            </a:solidFill>
            <a:miter lim="800000"/>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a:ea typeface="+mn-ea"/>
                <a:cs typeface="Arial"/>
              </a:rPr>
              <a:t>PFI PATH</a:t>
            </a:r>
            <a:endParaRPr kumimoji="0" lang="en-US" sz="1200" b="1" i="0" u="none" strike="noStrike" kern="1200" cap="none" spc="0" normalizeH="0" baseline="0" noProof="0" dirty="0">
              <a:ln>
                <a:noFill/>
              </a:ln>
              <a:solidFill>
                <a:srgbClr val="000000"/>
              </a:solidFill>
              <a:effectLst/>
              <a:uLnTx/>
              <a:uFillTx/>
              <a:latin typeface="Arial"/>
              <a:ea typeface="+mn-ea"/>
              <a:cs typeface="Arial"/>
            </a:endParaRPr>
          </a:p>
        </p:txBody>
      </p:sp>
      <p:sp>
        <p:nvSpPr>
          <p:cNvPr id="142" name="AutoShape 56"/>
          <p:cNvSpPr>
            <a:spLocks noChangeArrowheads="1"/>
          </p:cNvSpPr>
          <p:nvPr/>
        </p:nvSpPr>
        <p:spPr bwMode="auto">
          <a:xfrm>
            <a:off x="1895474" y="5488405"/>
            <a:ext cx="889001" cy="1060098"/>
          </a:xfrm>
          <a:prstGeom prst="roundRect">
            <a:avLst>
              <a:gd name="adj" fmla="val 16667"/>
            </a:avLst>
          </a:prstGeom>
          <a:solidFill>
            <a:srgbClr val="FAC090"/>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TPS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VX / HX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UX Tour</a:t>
            </a:r>
            <a:endParaRPr kumimoji="0" lang="en-US" sz="1000" b="1" i="0" u="none" strike="noStrike" kern="1200" cap="none" spc="0" normalizeH="0" baseline="0" noProof="0" dirty="0">
              <a:ln>
                <a:noFill/>
              </a:ln>
              <a:solidFill>
                <a:prstClr val="black"/>
              </a:solidFill>
              <a:effectLst/>
              <a:uLnTx/>
              <a:uFillTx/>
              <a:latin typeface="Arial"/>
              <a:ea typeface="+mn-ea"/>
              <a:cs typeface="Arial"/>
            </a:endParaRPr>
          </a:p>
        </p:txBody>
      </p:sp>
      <p:sp>
        <p:nvSpPr>
          <p:cNvPr id="143" name="AutoShape 58"/>
          <p:cNvSpPr>
            <a:spLocks noChangeArrowheads="1"/>
          </p:cNvSpPr>
          <p:nvPr/>
        </p:nvSpPr>
        <p:spPr bwMode="auto">
          <a:xfrm>
            <a:off x="4382769" y="5483949"/>
            <a:ext cx="770254" cy="1064554"/>
          </a:xfrm>
          <a:prstGeom prst="roundRect">
            <a:avLst>
              <a:gd name="adj" fmla="val 16667"/>
            </a:avLst>
          </a:prstGeom>
          <a:solidFill>
            <a:srgbClr val="FAC090"/>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Joint/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Acquisition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OPNAV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NAVAIR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NAWC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VX/OPTEV</a:t>
            </a:r>
            <a:endParaRPr kumimoji="0" lang="en-US" sz="1000" b="1" i="0" u="none" strike="noStrike" kern="1200" cap="none" spc="0" normalizeH="0" baseline="0" noProof="0" dirty="0">
              <a:ln>
                <a:noFill/>
              </a:ln>
              <a:solidFill>
                <a:prstClr val="black"/>
              </a:solidFill>
              <a:effectLst/>
              <a:uLnTx/>
              <a:uFillTx/>
              <a:latin typeface="Arial"/>
              <a:ea typeface="+mn-ea"/>
              <a:cs typeface="Arial"/>
            </a:endParaRPr>
          </a:p>
        </p:txBody>
      </p:sp>
      <p:sp>
        <p:nvSpPr>
          <p:cNvPr id="144" name="AutoShape 59"/>
          <p:cNvSpPr>
            <a:spLocks noChangeArrowheads="1"/>
          </p:cNvSpPr>
          <p:nvPr/>
        </p:nvSpPr>
        <p:spPr bwMode="auto">
          <a:xfrm>
            <a:off x="5902827" y="5483948"/>
            <a:ext cx="823912" cy="1064555"/>
          </a:xfrm>
          <a:prstGeom prst="roundRect">
            <a:avLst>
              <a:gd name="adj" fmla="val 16667"/>
            </a:avLst>
          </a:prstGeom>
          <a:solidFill>
            <a:srgbClr val="FAC090"/>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NAVAIR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NAWC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Joint/ACQ</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OPNAV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VX/OPTEV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Staff/J8/N8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ONR</a:t>
            </a:r>
            <a:endParaRPr kumimoji="0" lang="en-US" sz="1000" b="1" i="0" u="none" strike="noStrike" kern="1200" cap="none" spc="0" normalizeH="0" baseline="0" noProof="0" dirty="0">
              <a:ln>
                <a:noFill/>
              </a:ln>
              <a:solidFill>
                <a:prstClr val="black"/>
              </a:solidFill>
              <a:effectLst/>
              <a:uLnTx/>
              <a:uFillTx/>
              <a:latin typeface="Arial"/>
              <a:ea typeface="+mn-ea"/>
              <a:cs typeface="Arial"/>
            </a:endParaRPr>
          </a:p>
        </p:txBody>
      </p:sp>
      <p:sp>
        <p:nvSpPr>
          <p:cNvPr id="145" name="Rectangle 51"/>
          <p:cNvSpPr>
            <a:spLocks noChangeArrowheads="1"/>
          </p:cNvSpPr>
          <p:nvPr/>
        </p:nvSpPr>
        <p:spPr bwMode="auto">
          <a:xfrm>
            <a:off x="6209644" y="3168514"/>
            <a:ext cx="917536" cy="458961"/>
          </a:xfrm>
          <a:prstGeom prst="rect">
            <a:avLst/>
          </a:prstGeom>
          <a:solidFill>
            <a:srgbClr val="92D050"/>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700" b="1" i="0" u="none" strike="noStrike" kern="1200" cap="none" spc="0" normalizeH="0" baseline="0" noProof="0" dirty="0" smtClean="0">
                <a:ln>
                  <a:noFill/>
                </a:ln>
                <a:solidFill>
                  <a:prstClr val="black"/>
                </a:solidFill>
                <a:effectLst/>
                <a:uLnTx/>
                <a:uFillTx/>
                <a:latin typeface="Arial"/>
                <a:ea typeface="+mn-ea"/>
                <a:cs typeface="Arial"/>
              </a:rPr>
              <a:t>PRODUCTION FLYING/STAFF</a:t>
            </a:r>
            <a:endParaRPr kumimoji="0" lang="en-US" sz="700" b="1" i="0" u="none" strike="noStrike" kern="1200" cap="none" spc="0" normalizeH="0" baseline="0" noProof="0" dirty="0">
              <a:ln>
                <a:noFill/>
              </a:ln>
              <a:solidFill>
                <a:prstClr val="black"/>
              </a:solidFill>
              <a:effectLst/>
              <a:uLnTx/>
              <a:uFillTx/>
              <a:latin typeface="Arial"/>
              <a:ea typeface="+mn-ea"/>
              <a:cs typeface="Arial"/>
            </a:endParaRPr>
          </a:p>
        </p:txBody>
      </p:sp>
      <p:sp>
        <p:nvSpPr>
          <p:cNvPr id="146" name="Rectangle 51"/>
          <p:cNvSpPr>
            <a:spLocks noChangeArrowheads="1"/>
          </p:cNvSpPr>
          <p:nvPr/>
        </p:nvSpPr>
        <p:spPr bwMode="auto">
          <a:xfrm>
            <a:off x="7127180" y="3165279"/>
            <a:ext cx="917536" cy="463742"/>
          </a:xfrm>
          <a:prstGeom prst="rect">
            <a:avLst/>
          </a:prstGeom>
          <a:solidFill>
            <a:srgbClr val="92D050"/>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700" b="1" i="0" u="none" strike="noStrike" kern="1200" cap="none" spc="0" normalizeH="0" baseline="0" noProof="0" dirty="0" smtClean="0">
                <a:ln>
                  <a:noFill/>
                </a:ln>
                <a:solidFill>
                  <a:prstClr val="black"/>
                </a:solidFill>
                <a:effectLst/>
                <a:uLnTx/>
                <a:uFillTx/>
                <a:latin typeface="Arial"/>
                <a:ea typeface="+mn-ea"/>
                <a:cs typeface="Arial"/>
              </a:rPr>
              <a:t>PRODUCTION FLYING/STAFF</a:t>
            </a:r>
            <a:endParaRPr kumimoji="0" lang="en-US" sz="700" b="1" i="0" u="none" strike="noStrike" kern="1200" cap="none" spc="0" normalizeH="0" baseline="0" noProof="0" dirty="0">
              <a:ln>
                <a:noFill/>
              </a:ln>
              <a:solidFill>
                <a:prstClr val="black"/>
              </a:solidFill>
              <a:effectLst/>
              <a:uLnTx/>
              <a:uFillTx/>
              <a:latin typeface="Arial"/>
              <a:ea typeface="+mn-ea"/>
              <a:cs typeface="Arial"/>
            </a:endParaRPr>
          </a:p>
        </p:txBody>
      </p:sp>
      <p:sp>
        <p:nvSpPr>
          <p:cNvPr id="147" name="Rectangle 51"/>
          <p:cNvSpPr>
            <a:spLocks noChangeArrowheads="1"/>
          </p:cNvSpPr>
          <p:nvPr/>
        </p:nvSpPr>
        <p:spPr bwMode="auto">
          <a:xfrm>
            <a:off x="8044716" y="3172333"/>
            <a:ext cx="783372" cy="453725"/>
          </a:xfrm>
          <a:prstGeom prst="rect">
            <a:avLst/>
          </a:prstGeom>
          <a:solidFill>
            <a:srgbClr val="92D050"/>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700" b="1" i="0" u="none" strike="noStrike" kern="1200" cap="none" spc="0" normalizeH="0" baseline="0" noProof="0" dirty="0" smtClean="0">
                <a:ln>
                  <a:noFill/>
                </a:ln>
                <a:solidFill>
                  <a:prstClr val="black"/>
                </a:solidFill>
                <a:effectLst/>
                <a:uLnTx/>
                <a:uFillTx/>
                <a:latin typeface="Arial"/>
                <a:ea typeface="+mn-ea"/>
                <a:cs typeface="Arial"/>
              </a:rPr>
              <a:t>PRODUCTION FLYING/STAFF</a:t>
            </a:r>
            <a:endParaRPr kumimoji="0" lang="en-US" sz="700" b="1" i="0" u="none" strike="noStrike" kern="1200" cap="none" spc="0" normalizeH="0" baseline="0" noProof="0" dirty="0">
              <a:ln>
                <a:noFill/>
              </a:ln>
              <a:solidFill>
                <a:prstClr val="black"/>
              </a:solidFill>
              <a:effectLst/>
              <a:uLnTx/>
              <a:uFillTx/>
              <a:latin typeface="Arial"/>
              <a:ea typeface="+mn-ea"/>
              <a:cs typeface="Arial"/>
            </a:endParaRPr>
          </a:p>
        </p:txBody>
      </p:sp>
      <p:sp>
        <p:nvSpPr>
          <p:cNvPr id="148" name="AutoShape 64"/>
          <p:cNvSpPr>
            <a:spLocks noChangeArrowheads="1"/>
          </p:cNvSpPr>
          <p:nvPr/>
        </p:nvSpPr>
        <p:spPr bwMode="auto">
          <a:xfrm>
            <a:off x="3564312" y="3918895"/>
            <a:ext cx="165100" cy="233004"/>
          </a:xfrm>
          <a:prstGeom prst="diamond">
            <a:avLst/>
          </a:prstGeom>
          <a:solidFill>
            <a:srgbClr val="FFFF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149" name="Text Box 52"/>
          <p:cNvSpPr txBox="1">
            <a:spLocks noChangeArrowheads="1"/>
          </p:cNvSpPr>
          <p:nvPr/>
        </p:nvSpPr>
        <p:spPr bwMode="auto">
          <a:xfrm>
            <a:off x="2806760" y="4099807"/>
            <a:ext cx="844550" cy="200237"/>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100" b="1" i="0" u="none" strike="noStrike" kern="1200" cap="none" spc="0" normalizeH="0" baseline="0" noProof="0" dirty="0" smtClean="0">
                <a:ln>
                  <a:noFill/>
                </a:ln>
                <a:solidFill>
                  <a:srgbClr val="000000"/>
                </a:solidFill>
                <a:effectLst/>
                <a:uLnTx/>
                <a:uFillTx/>
                <a:latin typeface="Arial"/>
                <a:ea typeface="+mn-ea"/>
                <a:cs typeface="Times New Roman" pitchFamily="18" charset="0"/>
              </a:rPr>
              <a:t>O4 </a:t>
            </a:r>
            <a:r>
              <a:rPr kumimoji="0" lang="en-US" sz="1100" b="1" i="0" u="none" strike="noStrike" kern="1200" cap="none" spc="0" normalizeH="0" baseline="0" noProof="0" dirty="0">
                <a:ln>
                  <a:noFill/>
                </a:ln>
                <a:solidFill>
                  <a:srgbClr val="000000"/>
                </a:solidFill>
                <a:effectLst/>
                <a:uLnTx/>
                <a:uFillTx/>
                <a:latin typeface="Arial"/>
                <a:ea typeface="+mn-ea"/>
                <a:cs typeface="Times New Roman" pitchFamily="18" charset="0"/>
              </a:rPr>
              <a:t>SB</a:t>
            </a:r>
          </a:p>
        </p:txBody>
      </p:sp>
      <p:sp>
        <p:nvSpPr>
          <p:cNvPr id="150" name="Rectangle 149"/>
          <p:cNvSpPr>
            <a:spLocks noChangeArrowheads="1"/>
          </p:cNvSpPr>
          <p:nvPr/>
        </p:nvSpPr>
        <p:spPr bwMode="auto">
          <a:xfrm>
            <a:off x="4411074" y="1955312"/>
            <a:ext cx="707643" cy="401652"/>
          </a:xfrm>
          <a:prstGeom prst="rect">
            <a:avLst/>
          </a:prstGeom>
          <a:solidFill>
            <a:schemeClr val="bg1">
              <a:lumMod val="95000"/>
            </a:schemeClr>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2</a:t>
            </a:r>
            <a:r>
              <a:rPr kumimoji="0" lang="en-US" sz="1000" b="1" i="0" u="none" strike="noStrike" kern="1200" cap="none" spc="0" normalizeH="0" baseline="30000" noProof="0" dirty="0" smtClean="0">
                <a:ln>
                  <a:noFill/>
                </a:ln>
                <a:solidFill>
                  <a:prstClr val="black"/>
                </a:solidFill>
                <a:effectLst/>
                <a:uLnTx/>
                <a:uFillTx/>
                <a:latin typeface="Arial"/>
                <a:ea typeface="+mn-ea"/>
                <a:cs typeface="Arial"/>
              </a:rPr>
              <a:t>nd</a:t>
            </a:r>
            <a:r>
              <a:rPr kumimoji="0" lang="en-US" sz="1000" b="1" i="0" u="none" strike="noStrike" kern="1200" cap="none" spc="0" normalizeH="0" baseline="0" noProof="0" dirty="0" smtClean="0">
                <a:ln>
                  <a:noFill/>
                </a:ln>
                <a:solidFill>
                  <a:prstClr val="black"/>
                </a:solidFill>
                <a:effectLst/>
                <a:uLnTx/>
                <a:uFillTx/>
                <a:latin typeface="Arial"/>
                <a:ea typeface="+mn-ea"/>
                <a:cs typeface="Arial"/>
              </a:rPr>
              <a:t> ACQ SHORE</a:t>
            </a:r>
            <a:endParaRPr kumimoji="0" lang="en-US" sz="1000" b="1" i="0" u="none" strike="noStrike" kern="1200" cap="none" spc="0" normalizeH="0" baseline="0" noProof="0" dirty="0">
              <a:ln>
                <a:noFill/>
              </a:ln>
              <a:solidFill>
                <a:prstClr val="black"/>
              </a:solidFill>
              <a:effectLst/>
              <a:uLnTx/>
              <a:uFillTx/>
              <a:latin typeface="Arial"/>
              <a:ea typeface="+mn-ea"/>
              <a:cs typeface="Arial"/>
            </a:endParaRPr>
          </a:p>
        </p:txBody>
      </p:sp>
      <p:sp>
        <p:nvSpPr>
          <p:cNvPr id="151" name="Rectangle 150"/>
          <p:cNvSpPr>
            <a:spLocks noChangeArrowheads="1"/>
          </p:cNvSpPr>
          <p:nvPr/>
        </p:nvSpPr>
        <p:spPr bwMode="auto">
          <a:xfrm>
            <a:off x="4411135" y="2352015"/>
            <a:ext cx="707584" cy="410733"/>
          </a:xfrm>
          <a:prstGeom prst="rect">
            <a:avLst/>
          </a:prstGeom>
          <a:solidFill>
            <a:schemeClr val="bg2">
              <a:lumMod val="40000"/>
              <a:lumOff val="60000"/>
            </a:schemeClr>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2</a:t>
            </a:r>
            <a:r>
              <a:rPr kumimoji="0" lang="en-US" sz="1000" b="1" i="0" u="none" strike="noStrike" kern="1200" cap="none" spc="0" normalizeH="0" baseline="30000" noProof="0" dirty="0">
                <a:ln>
                  <a:noFill/>
                </a:ln>
                <a:solidFill>
                  <a:srgbClr val="000000"/>
                </a:solidFill>
                <a:effectLst/>
                <a:uLnTx/>
                <a:uFillTx/>
                <a:latin typeface="Arial"/>
                <a:ea typeface="+mn-ea"/>
                <a:cs typeface="Arial"/>
              </a:rPr>
              <a:t>nd</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SHORE</a:t>
            </a:r>
          </a:p>
        </p:txBody>
      </p:sp>
      <p:sp>
        <p:nvSpPr>
          <p:cNvPr id="152" name="Rectangle 47"/>
          <p:cNvSpPr>
            <a:spLocks noChangeArrowheads="1"/>
          </p:cNvSpPr>
          <p:nvPr/>
        </p:nvSpPr>
        <p:spPr bwMode="auto">
          <a:xfrm>
            <a:off x="5914383" y="2760757"/>
            <a:ext cx="822960" cy="408374"/>
          </a:xfrm>
          <a:prstGeom prst="rect">
            <a:avLst/>
          </a:prstGeom>
          <a:gradFill>
            <a:gsLst>
              <a:gs pos="0">
                <a:schemeClr val="accent1"/>
              </a:gs>
              <a:gs pos="34000">
                <a:schemeClr val="accent1">
                  <a:lumMod val="45000"/>
                  <a:lumOff val="55000"/>
                </a:schemeClr>
              </a:gs>
              <a:gs pos="69000">
                <a:schemeClr val="accent1">
                  <a:lumMod val="45000"/>
                  <a:lumOff val="55000"/>
                </a:schemeClr>
              </a:gs>
              <a:gs pos="100000">
                <a:schemeClr val="accent1">
                  <a:lumMod val="30000"/>
                  <a:lumOff val="70000"/>
                </a:schemeClr>
              </a:gs>
            </a:gsLst>
            <a:lin ang="5400000" scaled="1"/>
          </a:gra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SHORE/ SEA</a:t>
            </a:r>
          </a:p>
        </p:txBody>
      </p:sp>
      <p:sp>
        <p:nvSpPr>
          <p:cNvPr id="153" name="AutoShape 48"/>
          <p:cNvSpPr>
            <a:spLocks noChangeArrowheads="1"/>
          </p:cNvSpPr>
          <p:nvPr/>
        </p:nvSpPr>
        <p:spPr bwMode="auto">
          <a:xfrm>
            <a:off x="382587" y="1314820"/>
            <a:ext cx="3130231" cy="408623"/>
          </a:xfrm>
          <a:prstGeom prst="roundRect">
            <a:avLst>
              <a:gd name="adj" fmla="val 1666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1" u="none" strike="noStrike" kern="1200" cap="none" spc="0" normalizeH="0" baseline="0" noProof="0" dirty="0" smtClean="0">
                <a:ln>
                  <a:noFill/>
                </a:ln>
                <a:solidFill>
                  <a:srgbClr val="FFFFFF"/>
                </a:solidFill>
                <a:effectLst/>
                <a:uLnTx/>
                <a:uFillTx/>
                <a:latin typeface="Arial"/>
                <a:ea typeface="+mn-ea"/>
                <a:cs typeface="Arial" charset="0"/>
              </a:rPr>
              <a:t>Warfare Area Focus</a:t>
            </a:r>
            <a:endParaRPr kumimoji="0" lang="en-US" altLang="en-US" sz="1800" b="1" i="1" u="none" strike="noStrike" kern="1200" cap="none" spc="0" normalizeH="0" baseline="0" noProof="0" dirty="0">
              <a:ln>
                <a:noFill/>
              </a:ln>
              <a:solidFill>
                <a:srgbClr val="FFFFFF"/>
              </a:solidFill>
              <a:effectLst/>
              <a:uLnTx/>
              <a:uFillTx/>
              <a:latin typeface="Arial"/>
              <a:ea typeface="+mn-ea"/>
              <a:cs typeface="Arial" charset="0"/>
            </a:endParaRPr>
          </a:p>
        </p:txBody>
      </p:sp>
      <p:cxnSp>
        <p:nvCxnSpPr>
          <p:cNvPr id="154" name="Straight Connector 2"/>
          <p:cNvCxnSpPr>
            <a:cxnSpLocks noChangeShapeType="1"/>
          </p:cNvCxnSpPr>
          <p:nvPr/>
        </p:nvCxnSpPr>
        <p:spPr bwMode="auto">
          <a:xfrm flipH="1">
            <a:off x="3500014" y="1386254"/>
            <a:ext cx="12804" cy="2650987"/>
          </a:xfrm>
          <a:prstGeom prst="line">
            <a:avLst/>
          </a:prstGeom>
          <a:noFill/>
          <a:ln w="25400" algn="ctr">
            <a:solidFill>
              <a:srgbClr val="FF0000"/>
            </a:solidFill>
            <a:round/>
            <a:headEnd/>
            <a:tailEnd/>
          </a:ln>
          <a:extLst>
            <a:ext uri="{909E8E84-426E-40DD-AFC4-6F175D3DCCD1}">
              <a14:hiddenFill xmlns:a14="http://schemas.microsoft.com/office/drawing/2010/main">
                <a:noFill/>
              </a14:hiddenFill>
            </a:ext>
          </a:extLst>
        </p:spPr>
      </p:cxnSp>
      <p:grpSp>
        <p:nvGrpSpPr>
          <p:cNvPr id="161" name="Group 160"/>
          <p:cNvGrpSpPr/>
          <p:nvPr/>
        </p:nvGrpSpPr>
        <p:grpSpPr>
          <a:xfrm>
            <a:off x="4838701" y="0"/>
            <a:ext cx="714374" cy="328613"/>
            <a:chOff x="4741630" y="0"/>
            <a:chExt cx="544473" cy="328613"/>
          </a:xfrm>
        </p:grpSpPr>
        <p:sp>
          <p:nvSpPr>
            <p:cNvPr id="162" name="Rectangle 161"/>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163" name="Freeform 162"/>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1420612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AutoShape 61"/>
          <p:cNvSpPr>
            <a:spLocks noChangeArrowheads="1"/>
          </p:cNvSpPr>
          <p:nvPr/>
        </p:nvSpPr>
        <p:spPr bwMode="auto">
          <a:xfrm>
            <a:off x="6792781" y="3475896"/>
            <a:ext cx="867596" cy="1491520"/>
          </a:xfrm>
          <a:prstGeom prst="roundRect">
            <a:avLst>
              <a:gd name="adj" fmla="val 16667"/>
            </a:avLst>
          </a:prstGeom>
          <a:solidFill>
            <a:srgbClr val="CCECFF"/>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Operational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OP-T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Special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Mission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CVN Staff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Afloat Staff</a:t>
            </a:r>
            <a:endParaRPr kumimoji="0" lang="en-US" sz="10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a:ea typeface="+mn-ea"/>
              <a:cs typeface="Arial"/>
            </a:endParaRPr>
          </a:p>
        </p:txBody>
      </p:sp>
      <p:sp>
        <p:nvSpPr>
          <p:cNvPr id="137" name="AutoShape 61"/>
          <p:cNvSpPr>
            <a:spLocks noChangeArrowheads="1"/>
          </p:cNvSpPr>
          <p:nvPr/>
        </p:nvSpPr>
        <p:spPr bwMode="auto">
          <a:xfrm>
            <a:off x="7707226" y="3475895"/>
            <a:ext cx="886281" cy="1491519"/>
          </a:xfrm>
          <a:prstGeom prst="roundRect">
            <a:avLst>
              <a:gd name="adj" fmla="val 16667"/>
            </a:avLst>
          </a:prstGeom>
          <a:solidFill>
            <a:srgbClr val="CCECFF"/>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DC/Joint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sng" strike="noStrike" kern="1200" cap="none" spc="0" normalizeH="0" baseline="0" noProof="0" dirty="0" smtClean="0">
                <a:ln>
                  <a:noFill/>
                </a:ln>
                <a:solidFill>
                  <a:prstClr val="black"/>
                </a:solidFill>
                <a:effectLst/>
                <a:uLnTx/>
                <a:uFillTx/>
                <a:latin typeface="Arial"/>
                <a:ea typeface="+mn-ea"/>
                <a:cs typeface="Arial"/>
              </a:rPr>
              <a:t>Grad 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Afloat Staff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a:rPr>
              <a:t>HOD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smtClean="0">
              <a:ln>
                <a:noFill/>
              </a:ln>
              <a:solidFill>
                <a:prstClr val="black"/>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mn-ea"/>
                <a:cs typeface="Arial" charset="0"/>
              </a:rPr>
              <a:t>Major Staff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Acquisition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a:ea typeface="+mn-ea"/>
              <a:cs typeface="Arial"/>
            </a:endParaRPr>
          </a:p>
        </p:txBody>
      </p:sp>
      <p:sp>
        <p:nvSpPr>
          <p:cNvPr id="8" name="Rectangle 2"/>
          <p:cNvSpPr>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chemeClr val="tx1"/>
                </a:solidFill>
                <a:latin typeface="Arial" pitchFamily="34" charset="0"/>
                <a:cs typeface="Arial" pitchFamily="34" charset="0"/>
              </a:defRPr>
            </a:lvl1pPr>
            <a:lvl2pPr marL="742950" indent="-285750" eaLnBrk="0" hangingPunct="0">
              <a:spcBef>
                <a:spcPct val="20000"/>
              </a:spcBef>
              <a:buChar char="–"/>
              <a:defRPr sz="2800" b="1">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Char char="Ø"/>
              <a:defRPr sz="2400" b="1">
                <a:solidFill>
                  <a:schemeClr val="tx1"/>
                </a:solidFill>
                <a:latin typeface="Arial" pitchFamily="34" charset="0"/>
                <a:cs typeface="Arial" pitchFamily="34" charset="0"/>
              </a:defRPr>
            </a:lvl3pPr>
            <a:lvl4pPr marL="1600200" indent="-228600" eaLnBrk="0" hangingPunct="0">
              <a:spcBef>
                <a:spcPct val="20000"/>
              </a:spcBef>
              <a:buChar char="o"/>
              <a:defRPr sz="2000" b="1">
                <a:solidFill>
                  <a:schemeClr val="tx1"/>
                </a:solidFill>
                <a:latin typeface="Arial" pitchFamily="34" charset="0"/>
                <a:cs typeface="Arial" pitchFamily="34" charset="0"/>
              </a:defRPr>
            </a:lvl4pPr>
            <a:lvl5pPr marL="2057400" indent="-228600" eaLnBrk="0" hangingPunct="0">
              <a:spcBef>
                <a:spcPct val="20000"/>
              </a:spcBef>
              <a:buFont typeface="Wingdings" pitchFamily="2" charset="2"/>
              <a:buChar char="§"/>
              <a:defRPr sz="20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Wingdings" pitchFamily="2" charset="2"/>
              <a:buChar char="§"/>
              <a:defRPr sz="20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Wingdings" pitchFamily="2" charset="2"/>
              <a:buChar char="§"/>
              <a:defRPr sz="20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Wingdings" pitchFamily="2" charset="2"/>
              <a:buChar char="§"/>
              <a:defRPr sz="20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Wingdings" pitchFamily="2" charset="2"/>
              <a:buChar char="§"/>
              <a:defRPr sz="2000" b="1">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400" kern="1200" dirty="0" smtClean="0">
                <a:solidFill>
                  <a:srgbClr val="000000"/>
                </a:solidFill>
                <a:ea typeface="+mn-ea"/>
              </a:rPr>
              <a:t>Aviation Career Continuum</a:t>
            </a:r>
            <a:endParaRPr kumimoji="0" lang="en-US" altLang="en-US" sz="3400" b="1" i="0" u="none" strike="noStrike" kern="1200" cap="none" spc="0" normalizeH="0" baseline="0" noProof="0" dirty="0">
              <a:ln>
                <a:noFill/>
              </a:ln>
              <a:solidFill>
                <a:srgbClr val="000000"/>
              </a:solidFill>
              <a:effectLst/>
              <a:uLnTx/>
              <a:uFillTx/>
              <a:ea typeface="+mn-ea"/>
            </a:endParaRPr>
          </a:p>
        </p:txBody>
      </p:sp>
      <p:sp>
        <p:nvSpPr>
          <p:cNvPr id="68" name="Rectangle 7"/>
          <p:cNvSpPr>
            <a:spLocks noChangeArrowheads="1"/>
          </p:cNvSpPr>
          <p:nvPr/>
        </p:nvSpPr>
        <p:spPr bwMode="auto">
          <a:xfrm>
            <a:off x="42351" y="6135950"/>
            <a:ext cx="8803937" cy="339196"/>
          </a:xfrm>
          <a:prstGeom prst="rect">
            <a:avLst/>
          </a:prstGeom>
          <a:noFill/>
          <a:ln w="9525">
            <a:noFill/>
            <a:miter lim="800000"/>
            <a:headEnd/>
            <a:tailEnd/>
          </a:ln>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Arial"/>
              </a:rPr>
              <a:t> </a:t>
            </a:r>
            <a:r>
              <a:rPr kumimoji="0" lang="en-US" sz="1400" b="1" i="0" u="none" strike="noStrike" kern="1200" cap="none" spc="0" normalizeH="0" baseline="0" noProof="0" dirty="0">
                <a:ln>
                  <a:noFill/>
                </a:ln>
                <a:solidFill>
                  <a:srgbClr val="000000"/>
                </a:solidFill>
                <a:effectLst/>
                <a:uLnTx/>
                <a:uFillTx/>
                <a:latin typeface="Arial"/>
                <a:ea typeface="+mn-ea"/>
                <a:cs typeface="Arial"/>
              </a:rPr>
              <a:t>0       </a:t>
            </a:r>
            <a:r>
              <a:rPr kumimoji="0" lang="en-US" sz="1400" b="1" i="0" u="none" strike="noStrike" kern="1200" cap="none" spc="0" normalizeH="0" baseline="0" noProof="0" dirty="0" smtClean="0">
                <a:ln>
                  <a:noFill/>
                </a:ln>
                <a:solidFill>
                  <a:srgbClr val="000000"/>
                </a:solidFill>
                <a:effectLst/>
                <a:uLnTx/>
                <a:uFillTx/>
                <a:latin typeface="Arial"/>
                <a:ea typeface="+mn-ea"/>
                <a:cs typeface="Arial"/>
              </a:rPr>
              <a:t>       </a:t>
            </a:r>
            <a:r>
              <a:rPr kumimoji="0" lang="en-US" sz="1400" b="1" i="0" u="none" strike="noStrike" kern="1200" cap="none" spc="0" normalizeH="0" baseline="0" noProof="0" dirty="0">
                <a:ln>
                  <a:noFill/>
                </a:ln>
                <a:solidFill>
                  <a:srgbClr val="000000"/>
                </a:solidFill>
                <a:effectLst/>
                <a:uLnTx/>
                <a:uFillTx/>
                <a:latin typeface="Arial"/>
                <a:ea typeface="+mn-ea"/>
                <a:cs typeface="Arial"/>
              </a:rPr>
              <a:t>2    </a:t>
            </a:r>
            <a:r>
              <a:rPr kumimoji="0" lang="en-US" sz="1400" b="1" i="0" u="none" strike="noStrike" kern="1200" cap="none" spc="0" normalizeH="0" baseline="0" noProof="0" dirty="0" smtClean="0">
                <a:ln>
                  <a:noFill/>
                </a:ln>
                <a:solidFill>
                  <a:srgbClr val="000000"/>
                </a:solidFill>
                <a:effectLst/>
                <a:uLnTx/>
                <a:uFillTx/>
                <a:latin typeface="Arial"/>
                <a:ea typeface="+mn-ea"/>
                <a:cs typeface="Arial"/>
              </a:rPr>
              <a:t>          </a:t>
            </a:r>
            <a:r>
              <a:rPr kumimoji="0" lang="en-US" sz="1400" b="1" i="0" u="none" strike="noStrike" kern="1200" cap="none" spc="0" normalizeH="0" baseline="0" noProof="0" dirty="0">
                <a:ln>
                  <a:noFill/>
                </a:ln>
                <a:solidFill>
                  <a:srgbClr val="000000"/>
                </a:solidFill>
                <a:effectLst/>
                <a:uLnTx/>
                <a:uFillTx/>
                <a:latin typeface="Arial"/>
                <a:ea typeface="+mn-ea"/>
                <a:cs typeface="Arial"/>
              </a:rPr>
              <a:t>4      </a:t>
            </a:r>
            <a:r>
              <a:rPr kumimoji="0" lang="en-US" sz="1400" b="1" i="0" u="none" strike="noStrike" kern="1200" cap="none" spc="0" normalizeH="0" baseline="0" noProof="0" dirty="0" smtClean="0">
                <a:ln>
                  <a:noFill/>
                </a:ln>
                <a:solidFill>
                  <a:srgbClr val="000000"/>
                </a:solidFill>
                <a:effectLst/>
                <a:uLnTx/>
                <a:uFillTx/>
                <a:latin typeface="Arial"/>
                <a:ea typeface="+mn-ea"/>
                <a:cs typeface="Arial"/>
              </a:rPr>
              <a:t>         </a:t>
            </a:r>
            <a:r>
              <a:rPr kumimoji="0" lang="en-US" sz="1400" b="1" i="0" u="none" strike="noStrike" kern="1200" cap="none" spc="0" normalizeH="0" baseline="0" noProof="0" dirty="0">
                <a:ln>
                  <a:noFill/>
                </a:ln>
                <a:solidFill>
                  <a:srgbClr val="000000"/>
                </a:solidFill>
                <a:effectLst/>
                <a:uLnTx/>
                <a:uFillTx/>
                <a:latin typeface="Arial"/>
                <a:ea typeface="+mn-ea"/>
                <a:cs typeface="Arial"/>
              </a:rPr>
              <a:t>6       </a:t>
            </a:r>
            <a:r>
              <a:rPr kumimoji="0" lang="en-US" sz="1400" b="1" i="0" u="none" strike="noStrike" kern="1200" cap="none" spc="0" normalizeH="0" baseline="0" noProof="0" dirty="0" smtClean="0">
                <a:ln>
                  <a:noFill/>
                </a:ln>
                <a:solidFill>
                  <a:srgbClr val="000000"/>
                </a:solidFill>
                <a:effectLst/>
                <a:uLnTx/>
                <a:uFillTx/>
                <a:latin typeface="Arial"/>
                <a:ea typeface="+mn-ea"/>
                <a:cs typeface="Arial"/>
              </a:rPr>
              <a:t>        </a:t>
            </a:r>
            <a:r>
              <a:rPr kumimoji="0" lang="en-US" sz="1400" b="1" i="0" u="none" strike="noStrike" kern="1200" cap="none" spc="0" normalizeH="0" baseline="0" noProof="0" dirty="0">
                <a:ln>
                  <a:noFill/>
                </a:ln>
                <a:solidFill>
                  <a:srgbClr val="000000"/>
                </a:solidFill>
                <a:effectLst/>
                <a:uLnTx/>
                <a:uFillTx/>
                <a:latin typeface="Arial"/>
                <a:ea typeface="+mn-ea"/>
                <a:cs typeface="Arial"/>
              </a:rPr>
              <a:t>8     </a:t>
            </a:r>
            <a:r>
              <a:rPr kumimoji="0" lang="en-US" sz="1400" b="1" i="0" u="none" strike="noStrike" kern="1200" cap="none" spc="0" normalizeH="0" baseline="0" noProof="0" dirty="0" smtClean="0">
                <a:ln>
                  <a:noFill/>
                </a:ln>
                <a:solidFill>
                  <a:srgbClr val="000000"/>
                </a:solidFill>
                <a:effectLst/>
                <a:uLnTx/>
                <a:uFillTx/>
                <a:latin typeface="Arial"/>
                <a:ea typeface="+mn-ea"/>
                <a:cs typeface="Arial"/>
              </a:rPr>
              <a:t>         10             </a:t>
            </a:r>
            <a:r>
              <a:rPr kumimoji="0" lang="en-US" sz="1400" b="1" i="0" u="none" strike="noStrike" kern="1200" cap="none" spc="0" normalizeH="0" baseline="0" noProof="0" dirty="0">
                <a:ln>
                  <a:noFill/>
                </a:ln>
                <a:solidFill>
                  <a:srgbClr val="000000"/>
                </a:solidFill>
                <a:effectLst/>
                <a:uLnTx/>
                <a:uFillTx/>
                <a:latin typeface="Arial"/>
                <a:ea typeface="+mn-ea"/>
                <a:cs typeface="Arial"/>
              </a:rPr>
              <a:t>12 </a:t>
            </a:r>
            <a:r>
              <a:rPr kumimoji="0" lang="en-US" sz="1400" b="1" i="0" u="none" strike="noStrike" kern="1200" cap="none" spc="0" normalizeH="0" baseline="0" noProof="0" dirty="0" smtClean="0">
                <a:ln>
                  <a:noFill/>
                </a:ln>
                <a:solidFill>
                  <a:srgbClr val="000000"/>
                </a:solidFill>
                <a:effectLst/>
                <a:uLnTx/>
                <a:uFillTx/>
                <a:latin typeface="Arial"/>
                <a:ea typeface="+mn-ea"/>
                <a:cs typeface="Arial"/>
              </a:rPr>
              <a:t>           </a:t>
            </a:r>
            <a:r>
              <a:rPr kumimoji="0" lang="en-US" sz="1400" b="1" i="0" u="none" strike="noStrike" kern="1200" cap="none" spc="0" normalizeH="0" baseline="0" noProof="0" dirty="0">
                <a:ln>
                  <a:noFill/>
                </a:ln>
                <a:solidFill>
                  <a:srgbClr val="000000"/>
                </a:solidFill>
                <a:effectLst/>
                <a:uLnTx/>
                <a:uFillTx/>
                <a:latin typeface="Arial"/>
                <a:ea typeface="+mn-ea"/>
                <a:cs typeface="Arial"/>
              </a:rPr>
              <a:t>14  </a:t>
            </a:r>
            <a:r>
              <a:rPr kumimoji="0" lang="en-US" sz="1400" b="1" i="0" u="none" strike="noStrike" kern="1200" cap="none" spc="0" normalizeH="0" baseline="0" noProof="0" dirty="0" smtClean="0">
                <a:ln>
                  <a:noFill/>
                </a:ln>
                <a:solidFill>
                  <a:srgbClr val="000000"/>
                </a:solidFill>
                <a:effectLst/>
                <a:uLnTx/>
                <a:uFillTx/>
                <a:latin typeface="Arial"/>
                <a:ea typeface="+mn-ea"/>
                <a:cs typeface="Arial"/>
              </a:rPr>
              <a:t>           </a:t>
            </a:r>
            <a:r>
              <a:rPr kumimoji="0" lang="en-US" sz="1400" b="1" i="0" u="none" strike="noStrike" kern="1200" cap="none" spc="0" normalizeH="0" baseline="0" noProof="0" dirty="0">
                <a:ln>
                  <a:noFill/>
                </a:ln>
                <a:solidFill>
                  <a:srgbClr val="000000"/>
                </a:solidFill>
                <a:effectLst/>
                <a:uLnTx/>
                <a:uFillTx/>
                <a:latin typeface="Arial"/>
                <a:ea typeface="+mn-ea"/>
                <a:cs typeface="Arial"/>
              </a:rPr>
              <a:t>16 </a:t>
            </a:r>
            <a:r>
              <a:rPr kumimoji="0" lang="en-US" sz="1400" b="1" i="0" u="none" strike="noStrike" kern="1200" cap="none" spc="0" normalizeH="0" baseline="0" noProof="0" dirty="0" smtClean="0">
                <a:ln>
                  <a:noFill/>
                </a:ln>
                <a:solidFill>
                  <a:srgbClr val="000000"/>
                </a:solidFill>
                <a:effectLst/>
                <a:uLnTx/>
                <a:uFillTx/>
                <a:latin typeface="Arial"/>
                <a:ea typeface="+mn-ea"/>
                <a:cs typeface="Arial"/>
              </a:rPr>
              <a:t>            </a:t>
            </a:r>
            <a:r>
              <a:rPr kumimoji="0" lang="en-US" sz="1400" b="1" i="0" u="none" strike="noStrike" kern="1200" cap="none" spc="0" normalizeH="0" baseline="0" noProof="0" dirty="0">
                <a:ln>
                  <a:noFill/>
                </a:ln>
                <a:solidFill>
                  <a:srgbClr val="000000"/>
                </a:solidFill>
                <a:effectLst/>
                <a:uLnTx/>
                <a:uFillTx/>
                <a:latin typeface="Arial"/>
                <a:ea typeface="+mn-ea"/>
                <a:cs typeface="Arial"/>
              </a:rPr>
              <a:t>18 </a:t>
            </a:r>
            <a:r>
              <a:rPr kumimoji="0" lang="en-US" sz="1400" b="1" i="0" u="none" strike="noStrike" kern="1200" cap="none" spc="0" normalizeH="0" baseline="0" noProof="0" dirty="0" smtClean="0">
                <a:ln>
                  <a:noFill/>
                </a:ln>
                <a:solidFill>
                  <a:srgbClr val="000000"/>
                </a:solidFill>
                <a:effectLst/>
                <a:uLnTx/>
                <a:uFillTx/>
                <a:latin typeface="Arial"/>
                <a:ea typeface="+mn-ea"/>
                <a:cs typeface="Arial"/>
              </a:rPr>
              <a:t>            20</a:t>
            </a:r>
            <a:endParaRPr kumimoji="0" lang="en-US" sz="1400" b="1" i="0" u="none" strike="noStrike" kern="1200" cap="none" spc="0" normalizeH="0" baseline="0" noProof="0" dirty="0">
              <a:ln>
                <a:noFill/>
              </a:ln>
              <a:solidFill>
                <a:srgbClr val="000000"/>
              </a:solidFill>
              <a:effectLst/>
              <a:uLnTx/>
              <a:uFillTx/>
              <a:latin typeface="Arial"/>
              <a:ea typeface="+mn-ea"/>
              <a:cs typeface="Arial"/>
            </a:endParaRPr>
          </a:p>
        </p:txBody>
      </p:sp>
      <p:grpSp>
        <p:nvGrpSpPr>
          <p:cNvPr id="2" name="Group 1"/>
          <p:cNvGrpSpPr/>
          <p:nvPr/>
        </p:nvGrpSpPr>
        <p:grpSpPr>
          <a:xfrm>
            <a:off x="205864" y="5853375"/>
            <a:ext cx="8426690" cy="315913"/>
            <a:chOff x="205864" y="5853375"/>
            <a:chExt cx="6216201" cy="315913"/>
          </a:xfrm>
        </p:grpSpPr>
        <p:sp>
          <p:nvSpPr>
            <p:cNvPr id="69" name="Line 8"/>
            <p:cNvSpPr>
              <a:spLocks noChangeShapeType="1"/>
            </p:cNvSpPr>
            <p:nvPr/>
          </p:nvSpPr>
          <p:spPr bwMode="auto">
            <a:xfrm>
              <a:off x="205864" y="6004186"/>
              <a:ext cx="6216201" cy="0"/>
            </a:xfrm>
            <a:prstGeom prst="line">
              <a:avLst/>
            </a:prstGeom>
            <a:noFill/>
            <a:ln w="25400">
              <a:solidFill>
                <a:schemeClr val="tx1"/>
              </a:solidFill>
              <a:round/>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70" name="Line 9"/>
            <p:cNvSpPr>
              <a:spLocks noChangeShapeType="1"/>
            </p:cNvSpPr>
            <p:nvPr/>
          </p:nvSpPr>
          <p:spPr bwMode="auto">
            <a:xfrm>
              <a:off x="207451" y="5866075"/>
              <a:ext cx="0" cy="303213"/>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71" name="Line 10"/>
            <p:cNvSpPr>
              <a:spLocks noChangeShapeType="1"/>
            </p:cNvSpPr>
            <p:nvPr/>
          </p:nvSpPr>
          <p:spPr bwMode="auto">
            <a:xfrm>
              <a:off x="4461951" y="5853375"/>
              <a:ext cx="0" cy="303213"/>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72" name="Line 11"/>
            <p:cNvSpPr>
              <a:spLocks noChangeShapeType="1"/>
            </p:cNvSpPr>
            <p:nvPr/>
          </p:nvSpPr>
          <p:spPr bwMode="auto">
            <a:xfrm>
              <a:off x="1718751" y="5853375"/>
              <a:ext cx="0" cy="303213"/>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73" name="Line 12"/>
            <p:cNvSpPr>
              <a:spLocks noChangeShapeType="1"/>
            </p:cNvSpPr>
            <p:nvPr/>
          </p:nvSpPr>
          <p:spPr bwMode="auto">
            <a:xfrm>
              <a:off x="2633151" y="5853375"/>
              <a:ext cx="0" cy="303213"/>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74" name="Line 13"/>
            <p:cNvSpPr>
              <a:spLocks noChangeShapeType="1"/>
            </p:cNvSpPr>
            <p:nvPr/>
          </p:nvSpPr>
          <p:spPr bwMode="auto">
            <a:xfrm>
              <a:off x="3547551" y="5853375"/>
              <a:ext cx="0" cy="303213"/>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76" name="Line 15"/>
            <p:cNvSpPr>
              <a:spLocks noChangeShapeType="1"/>
            </p:cNvSpPr>
            <p:nvPr/>
          </p:nvSpPr>
          <p:spPr bwMode="auto">
            <a:xfrm>
              <a:off x="6290751" y="5853375"/>
              <a:ext cx="0" cy="303213"/>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77" name="Line 16"/>
            <p:cNvSpPr>
              <a:spLocks noChangeShapeType="1"/>
            </p:cNvSpPr>
            <p:nvPr/>
          </p:nvSpPr>
          <p:spPr bwMode="auto">
            <a:xfrm>
              <a:off x="5071551" y="5853375"/>
              <a:ext cx="0" cy="303213"/>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78" name="Line 17"/>
            <p:cNvSpPr>
              <a:spLocks noChangeShapeType="1"/>
            </p:cNvSpPr>
            <p:nvPr/>
          </p:nvSpPr>
          <p:spPr bwMode="auto">
            <a:xfrm>
              <a:off x="804351" y="5853375"/>
              <a:ext cx="0" cy="303213"/>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79" name="Line 18"/>
            <p:cNvSpPr>
              <a:spLocks noChangeShapeType="1"/>
            </p:cNvSpPr>
            <p:nvPr/>
          </p:nvSpPr>
          <p:spPr bwMode="auto">
            <a:xfrm>
              <a:off x="4766751" y="5853375"/>
              <a:ext cx="0" cy="303213"/>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80" name="Line 19"/>
            <p:cNvSpPr>
              <a:spLocks noChangeShapeType="1"/>
            </p:cNvSpPr>
            <p:nvPr/>
          </p:nvSpPr>
          <p:spPr bwMode="auto">
            <a:xfrm>
              <a:off x="5376351" y="5853375"/>
              <a:ext cx="0" cy="303213"/>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82" name="Line 21"/>
            <p:cNvSpPr>
              <a:spLocks noChangeShapeType="1"/>
            </p:cNvSpPr>
            <p:nvPr/>
          </p:nvSpPr>
          <p:spPr bwMode="auto">
            <a:xfrm>
              <a:off x="5985951" y="5853375"/>
              <a:ext cx="0" cy="303213"/>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83" name="Line 22"/>
            <p:cNvSpPr>
              <a:spLocks noChangeShapeType="1"/>
            </p:cNvSpPr>
            <p:nvPr/>
          </p:nvSpPr>
          <p:spPr bwMode="auto">
            <a:xfrm>
              <a:off x="5681151" y="5853375"/>
              <a:ext cx="0" cy="303213"/>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89" name="Line 28"/>
            <p:cNvSpPr>
              <a:spLocks noChangeShapeType="1"/>
            </p:cNvSpPr>
            <p:nvPr/>
          </p:nvSpPr>
          <p:spPr bwMode="auto">
            <a:xfrm>
              <a:off x="3242751" y="5853375"/>
              <a:ext cx="0" cy="303213"/>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90" name="Line 29"/>
            <p:cNvSpPr>
              <a:spLocks noChangeShapeType="1"/>
            </p:cNvSpPr>
            <p:nvPr/>
          </p:nvSpPr>
          <p:spPr bwMode="auto">
            <a:xfrm>
              <a:off x="3852351" y="5853375"/>
              <a:ext cx="0" cy="303213"/>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91" name="Line 30"/>
            <p:cNvSpPr>
              <a:spLocks noChangeShapeType="1"/>
            </p:cNvSpPr>
            <p:nvPr/>
          </p:nvSpPr>
          <p:spPr bwMode="auto">
            <a:xfrm>
              <a:off x="4157151" y="5853375"/>
              <a:ext cx="0" cy="303213"/>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92" name="Line 31"/>
            <p:cNvSpPr>
              <a:spLocks noChangeShapeType="1"/>
            </p:cNvSpPr>
            <p:nvPr/>
          </p:nvSpPr>
          <p:spPr bwMode="auto">
            <a:xfrm>
              <a:off x="2023551" y="5853375"/>
              <a:ext cx="0" cy="303213"/>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93" name="Line 32"/>
            <p:cNvSpPr>
              <a:spLocks noChangeShapeType="1"/>
            </p:cNvSpPr>
            <p:nvPr/>
          </p:nvSpPr>
          <p:spPr bwMode="auto">
            <a:xfrm>
              <a:off x="2328351" y="5853375"/>
              <a:ext cx="0" cy="303213"/>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94" name="Line 33"/>
            <p:cNvSpPr>
              <a:spLocks noChangeShapeType="1"/>
            </p:cNvSpPr>
            <p:nvPr/>
          </p:nvSpPr>
          <p:spPr bwMode="auto">
            <a:xfrm>
              <a:off x="2937951" y="5853375"/>
              <a:ext cx="0" cy="303213"/>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95" name="Line 34"/>
            <p:cNvSpPr>
              <a:spLocks noChangeShapeType="1"/>
            </p:cNvSpPr>
            <p:nvPr/>
          </p:nvSpPr>
          <p:spPr bwMode="auto">
            <a:xfrm>
              <a:off x="1413951" y="5853375"/>
              <a:ext cx="0" cy="303213"/>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96" name="Line 35"/>
            <p:cNvSpPr>
              <a:spLocks noChangeShapeType="1"/>
            </p:cNvSpPr>
            <p:nvPr/>
          </p:nvSpPr>
          <p:spPr bwMode="auto">
            <a:xfrm>
              <a:off x="1109151" y="5853375"/>
              <a:ext cx="0" cy="303213"/>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97" name="Line 36"/>
            <p:cNvSpPr>
              <a:spLocks noChangeShapeType="1"/>
            </p:cNvSpPr>
            <p:nvPr/>
          </p:nvSpPr>
          <p:spPr bwMode="auto">
            <a:xfrm>
              <a:off x="499551" y="5853375"/>
              <a:ext cx="0" cy="303213"/>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grpSp>
      <p:sp>
        <p:nvSpPr>
          <p:cNvPr id="99" name="Rectangle 38"/>
          <p:cNvSpPr>
            <a:spLocks noChangeArrowheads="1"/>
          </p:cNvSpPr>
          <p:nvPr/>
        </p:nvSpPr>
        <p:spPr bwMode="auto">
          <a:xfrm>
            <a:off x="226261" y="4967415"/>
            <a:ext cx="1194213" cy="228600"/>
          </a:xfrm>
          <a:prstGeom prst="rect">
            <a:avLst/>
          </a:prstGeom>
          <a:solidFill>
            <a:srgbClr val="FFC000"/>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a:ea typeface="+mn-ea"/>
                <a:cs typeface="Arial"/>
              </a:rPr>
              <a:t>FLT TRNG</a:t>
            </a:r>
            <a:endParaRPr kumimoji="0" lang="en-US" sz="1000" b="1" i="0" u="none" strike="noStrike" kern="1200" cap="none" spc="0" normalizeH="0" baseline="0" noProof="0" dirty="0">
              <a:ln>
                <a:noFill/>
              </a:ln>
              <a:solidFill>
                <a:srgbClr val="000000"/>
              </a:solidFill>
              <a:effectLst/>
              <a:uLnTx/>
              <a:uFillTx/>
              <a:latin typeface="Arial"/>
              <a:ea typeface="+mn-ea"/>
              <a:cs typeface="Arial"/>
            </a:endParaRPr>
          </a:p>
        </p:txBody>
      </p:sp>
      <p:sp>
        <p:nvSpPr>
          <p:cNvPr id="100" name="Rectangle 39"/>
          <p:cNvSpPr>
            <a:spLocks noChangeArrowheads="1"/>
          </p:cNvSpPr>
          <p:nvPr/>
        </p:nvSpPr>
        <p:spPr bwMode="auto">
          <a:xfrm>
            <a:off x="3982783" y="2957669"/>
            <a:ext cx="753076" cy="301752"/>
          </a:xfrm>
          <a:prstGeom prst="rect">
            <a:avLst/>
          </a:prstGeom>
          <a:solidFill>
            <a:schemeClr val="accent6"/>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smtClean="0">
                <a:ln>
                  <a:noFill/>
                </a:ln>
                <a:solidFill>
                  <a:srgbClr val="FFFFFF"/>
                </a:solidFill>
                <a:effectLst/>
                <a:uLnTx/>
                <a:uFillTx/>
                <a:latin typeface="Arial"/>
                <a:ea typeface="+mn-ea"/>
                <a:cs typeface="Arial"/>
              </a:rPr>
              <a:t>SECOND </a:t>
            </a:r>
            <a:r>
              <a:rPr kumimoji="0" lang="en-US" sz="1000" b="1" i="0" u="none" strike="noStrike" kern="1200" cap="none" spc="0" normalizeH="0" baseline="0" noProof="0" dirty="0">
                <a:ln>
                  <a:noFill/>
                </a:ln>
                <a:solidFill>
                  <a:srgbClr val="FFFFFF"/>
                </a:solidFill>
                <a:effectLst/>
                <a:uLnTx/>
                <a:uFillTx/>
                <a:latin typeface="Arial"/>
                <a:ea typeface="+mn-ea"/>
                <a:cs typeface="Arial"/>
              </a:rPr>
              <a:t>SEA</a:t>
            </a:r>
          </a:p>
        </p:txBody>
      </p:sp>
      <p:sp>
        <p:nvSpPr>
          <p:cNvPr id="101" name="Rectangle 41"/>
          <p:cNvSpPr>
            <a:spLocks noChangeArrowheads="1"/>
          </p:cNvSpPr>
          <p:nvPr/>
        </p:nvSpPr>
        <p:spPr bwMode="auto">
          <a:xfrm>
            <a:off x="1478294" y="4039609"/>
            <a:ext cx="1191629" cy="232517"/>
          </a:xfrm>
          <a:prstGeom prst="rect">
            <a:avLst/>
          </a:prstGeom>
          <a:solidFill>
            <a:schemeClr val="accent6"/>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smtClean="0">
                <a:ln>
                  <a:noFill/>
                </a:ln>
                <a:solidFill>
                  <a:srgbClr val="FFFFFF"/>
                </a:solidFill>
                <a:effectLst/>
                <a:uLnTx/>
                <a:uFillTx/>
                <a:latin typeface="Arial"/>
                <a:ea typeface="+mn-ea"/>
                <a:cs typeface="Arial"/>
              </a:rPr>
              <a:t>FIRST SEA</a:t>
            </a:r>
            <a:endParaRPr kumimoji="0" lang="en-US" sz="1000" b="1" i="0" u="none" strike="noStrike" kern="1200" cap="none" spc="0" normalizeH="0" baseline="0" noProof="0" dirty="0">
              <a:ln>
                <a:noFill/>
              </a:ln>
              <a:solidFill>
                <a:srgbClr val="FFFFFF"/>
              </a:solidFill>
              <a:effectLst/>
              <a:uLnTx/>
              <a:uFillTx/>
              <a:latin typeface="Arial"/>
              <a:ea typeface="+mn-ea"/>
              <a:cs typeface="Arial"/>
            </a:endParaRPr>
          </a:p>
        </p:txBody>
      </p:sp>
      <p:sp>
        <p:nvSpPr>
          <p:cNvPr id="103" name="Rectangle 43"/>
          <p:cNvSpPr>
            <a:spLocks noChangeArrowheads="1"/>
          </p:cNvSpPr>
          <p:nvPr/>
        </p:nvSpPr>
        <p:spPr bwMode="auto">
          <a:xfrm>
            <a:off x="6761875" y="1802684"/>
            <a:ext cx="914400" cy="228600"/>
          </a:xfrm>
          <a:prstGeom prst="rect">
            <a:avLst/>
          </a:prstGeom>
          <a:solidFill>
            <a:schemeClr val="accent6"/>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smtClean="0">
                <a:ln>
                  <a:noFill/>
                </a:ln>
                <a:solidFill>
                  <a:srgbClr val="FFFFFF"/>
                </a:solidFill>
                <a:effectLst/>
                <a:uLnTx/>
                <a:uFillTx/>
                <a:latin typeface="Arial"/>
                <a:ea typeface="+mn-ea"/>
                <a:cs typeface="Arial"/>
              </a:rPr>
              <a:t>COMMAND</a:t>
            </a:r>
            <a:endParaRPr kumimoji="0" lang="en-US" sz="1000" b="1" i="0" u="none" strike="noStrike" kern="1200" cap="none" spc="0" normalizeH="0" baseline="0" noProof="0" dirty="0">
              <a:ln>
                <a:noFill/>
              </a:ln>
              <a:solidFill>
                <a:srgbClr val="FFFFFF"/>
              </a:solidFill>
              <a:effectLst/>
              <a:uLnTx/>
              <a:uFillTx/>
              <a:latin typeface="Arial"/>
              <a:ea typeface="+mn-ea"/>
              <a:cs typeface="Arial"/>
            </a:endParaRPr>
          </a:p>
        </p:txBody>
      </p:sp>
      <p:sp>
        <p:nvSpPr>
          <p:cNvPr id="104" name="Rectangle 44"/>
          <p:cNvSpPr>
            <a:spLocks noChangeArrowheads="1"/>
          </p:cNvSpPr>
          <p:nvPr/>
        </p:nvSpPr>
        <p:spPr bwMode="auto">
          <a:xfrm>
            <a:off x="2669923" y="3737632"/>
            <a:ext cx="1280160" cy="228600"/>
          </a:xfrm>
          <a:prstGeom prst="rect">
            <a:avLst/>
          </a:prstGeom>
          <a:solidFill>
            <a:schemeClr val="bg2">
              <a:lumMod val="40000"/>
              <a:lumOff val="60000"/>
            </a:schemeClr>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a:ea typeface="+mn-ea"/>
                <a:cs typeface="Arial"/>
              </a:rPr>
              <a:t>FIRST </a:t>
            </a:r>
            <a:r>
              <a:rPr kumimoji="0" lang="en-US" sz="1000" b="1" i="0" u="none" strike="noStrike" kern="1200" cap="none" spc="0" normalizeH="0" baseline="0" noProof="0" dirty="0">
                <a:ln>
                  <a:noFill/>
                </a:ln>
                <a:solidFill>
                  <a:srgbClr val="000000"/>
                </a:solidFill>
                <a:effectLst/>
                <a:uLnTx/>
                <a:uFillTx/>
                <a:latin typeface="Arial"/>
                <a:ea typeface="+mn-ea"/>
                <a:cs typeface="Arial"/>
              </a:rPr>
              <a:t>SHORE</a:t>
            </a:r>
          </a:p>
        </p:txBody>
      </p:sp>
      <p:sp>
        <p:nvSpPr>
          <p:cNvPr id="108" name="Rectangle 107"/>
          <p:cNvSpPr>
            <a:spLocks noChangeArrowheads="1"/>
          </p:cNvSpPr>
          <p:nvPr/>
        </p:nvSpPr>
        <p:spPr bwMode="auto">
          <a:xfrm>
            <a:off x="4810686" y="2613758"/>
            <a:ext cx="954667" cy="256885"/>
          </a:xfrm>
          <a:prstGeom prst="rect">
            <a:avLst/>
          </a:prstGeom>
          <a:solidFill>
            <a:schemeClr val="accent6"/>
          </a:solidFill>
          <a:ln w="12700">
            <a:solidFill>
              <a:schemeClr val="tx1"/>
            </a:solidFill>
            <a:miter lim="800000"/>
            <a:headEnd/>
            <a:tailEnd/>
          </a:ln>
        </p:spPr>
        <p:txBody>
          <a:bodyPr lIns="0" tIns="46038" rIns="0" bIns="46038"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Arial"/>
              </a:rPr>
              <a:t>DH</a:t>
            </a:r>
          </a:p>
        </p:txBody>
      </p:sp>
      <p:sp>
        <p:nvSpPr>
          <p:cNvPr id="110" name="Rectangle 109"/>
          <p:cNvSpPr>
            <a:spLocks noChangeArrowheads="1"/>
          </p:cNvSpPr>
          <p:nvPr/>
        </p:nvSpPr>
        <p:spPr bwMode="auto">
          <a:xfrm>
            <a:off x="7676275" y="1801180"/>
            <a:ext cx="914400" cy="230103"/>
          </a:xfrm>
          <a:prstGeom prst="rect">
            <a:avLst/>
          </a:prstGeom>
          <a:gradFill>
            <a:gsLst>
              <a:gs pos="0">
                <a:schemeClr val="accent2">
                  <a:lumMod val="20000"/>
                  <a:lumOff val="80000"/>
                </a:schemeClr>
              </a:gs>
              <a:gs pos="34000">
                <a:schemeClr val="accent2">
                  <a:lumMod val="20000"/>
                  <a:lumOff val="80000"/>
                </a:schemeClr>
              </a:gs>
              <a:gs pos="69000">
                <a:schemeClr val="bg1">
                  <a:lumMod val="85000"/>
                </a:schemeClr>
              </a:gs>
              <a:gs pos="100000">
                <a:schemeClr val="bg1">
                  <a:lumMod val="95000"/>
                </a:schemeClr>
              </a:gs>
            </a:gsLst>
            <a:lin ang="5400000" scaled="1"/>
          </a:gra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Arial"/>
              </a:rPr>
              <a:t>PCC TOUR</a:t>
            </a:r>
          </a:p>
        </p:txBody>
      </p:sp>
      <p:sp>
        <p:nvSpPr>
          <p:cNvPr id="112" name="AutoShape 55"/>
          <p:cNvSpPr>
            <a:spLocks noChangeArrowheads="1"/>
          </p:cNvSpPr>
          <p:nvPr/>
        </p:nvSpPr>
        <p:spPr bwMode="auto">
          <a:xfrm>
            <a:off x="226262" y="5257576"/>
            <a:ext cx="1204099" cy="405686"/>
          </a:xfrm>
          <a:prstGeom prst="roundRect">
            <a:avLst>
              <a:gd name="adj" fmla="val 16667"/>
            </a:avLst>
          </a:prstGeom>
          <a:solidFill>
            <a:srgbClr val="FFFFCC"/>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Arial"/>
                <a:ea typeface="+mn-ea"/>
                <a:cs typeface="Arial"/>
              </a:rPr>
              <a:t>Fundamentals</a:t>
            </a:r>
          </a:p>
        </p:txBody>
      </p:sp>
      <p:sp>
        <p:nvSpPr>
          <p:cNvPr id="113" name="AutoShape 56"/>
          <p:cNvSpPr>
            <a:spLocks noChangeArrowheads="1"/>
          </p:cNvSpPr>
          <p:nvPr/>
        </p:nvSpPr>
        <p:spPr bwMode="auto">
          <a:xfrm>
            <a:off x="2718265" y="4747920"/>
            <a:ext cx="1226741" cy="915341"/>
          </a:xfrm>
          <a:prstGeom prst="roundRect">
            <a:avLst>
              <a:gd name="adj" fmla="val 16667"/>
            </a:avLst>
          </a:prstGeom>
          <a:solidFill>
            <a:srgbClr val="CCECFF"/>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50" b="1" i="0" u="none" strike="noStrike" kern="1200" cap="none" spc="0" normalizeH="0" baseline="0" noProof="0" dirty="0" smtClean="0">
                <a:ln>
                  <a:noFill/>
                </a:ln>
                <a:solidFill>
                  <a:prstClr val="black"/>
                </a:solidFill>
                <a:effectLst/>
                <a:uLnTx/>
                <a:uFillTx/>
                <a:latin typeface="Arial"/>
                <a:ea typeface="+mn-ea"/>
                <a:cs typeface="Arial"/>
              </a:rPr>
              <a:t>FRS / WTI / NAWDC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 </a:t>
            </a:r>
            <a:r>
              <a:rPr kumimoji="0" lang="en-US" sz="950" b="1" i="0" u="none" strike="noStrike" kern="1200" cap="none" spc="0" normalizeH="0" baseline="0" noProof="0" dirty="0" smtClean="0">
                <a:ln>
                  <a:noFill/>
                </a:ln>
                <a:solidFill>
                  <a:prstClr val="black"/>
                </a:solidFill>
                <a:effectLst/>
                <a:uLnTx/>
                <a:uFillTx/>
                <a:latin typeface="Arial"/>
                <a:ea typeface="+mn-ea"/>
                <a:cs typeface="Arial"/>
              </a:rPr>
              <a:t>VT / HT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TPS </a:t>
            </a:r>
            <a:r>
              <a:rPr kumimoji="0" lang="en-US" sz="1000" b="1" i="1" u="none" strike="noStrike" kern="1200" cap="none" spc="0" normalizeH="0" baseline="0" noProof="0" dirty="0" smtClean="0">
                <a:ln>
                  <a:noFill/>
                </a:ln>
                <a:solidFill>
                  <a:prstClr val="black"/>
                </a:solidFill>
                <a:effectLst/>
                <a:uLnTx/>
                <a:uFillTx/>
                <a:latin typeface="Arial"/>
                <a:ea typeface="+mn-ea"/>
                <a:cs typeface="Arial"/>
              </a:rPr>
              <a:t>/ VX / HX</a:t>
            </a:r>
            <a:endParaRPr kumimoji="0" lang="en-US" sz="1000" b="1" i="0" u="none" strike="noStrike" kern="1200" cap="none" spc="0" normalizeH="0" baseline="0" noProof="0" dirty="0" smtClean="0">
              <a:ln>
                <a:noFill/>
              </a:ln>
              <a:solidFill>
                <a:prstClr val="black"/>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smtClean="0">
              <a:ln>
                <a:noFill/>
              </a:ln>
              <a:solidFill>
                <a:prstClr val="black"/>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Shore Staff </a:t>
            </a:r>
          </a:p>
        </p:txBody>
      </p:sp>
      <p:sp>
        <p:nvSpPr>
          <p:cNvPr id="118" name="AutoShape 61"/>
          <p:cNvSpPr>
            <a:spLocks noChangeArrowheads="1"/>
          </p:cNvSpPr>
          <p:nvPr/>
        </p:nvSpPr>
        <p:spPr bwMode="auto">
          <a:xfrm>
            <a:off x="3982782" y="4039609"/>
            <a:ext cx="775746" cy="1620674"/>
          </a:xfrm>
          <a:prstGeom prst="roundRect">
            <a:avLst>
              <a:gd name="adj" fmla="val 16667"/>
            </a:avLst>
          </a:prstGeom>
          <a:solidFill>
            <a:srgbClr val="CCECFF"/>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WTI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a:rPr>
              <a:t>SJO</a:t>
            </a:r>
            <a:endParaRPr kumimoji="0" lang="en-US" sz="1000" b="1" i="0" u="none" strike="noStrike" kern="1200" cap="none" spc="0" normalizeH="0" baseline="0" noProof="0" dirty="0" smtClean="0">
              <a:ln>
                <a:noFill/>
              </a:ln>
              <a:solidFill>
                <a:prstClr val="black"/>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Ship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Afloat Staff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a:rPr>
              <a:t>Aide</a:t>
            </a:r>
            <a:endParaRPr kumimoji="0" lang="en-US" sz="1000" b="1" i="0" u="none" strike="noStrike" kern="1200" cap="none" spc="0" normalizeH="0" baseline="0" noProof="0" dirty="0">
              <a:ln>
                <a:noFill/>
              </a:ln>
              <a:solidFill>
                <a:prstClr val="black"/>
              </a:solidFill>
              <a:effectLst/>
              <a:uLnTx/>
              <a:uFillTx/>
              <a:latin typeface="Arial"/>
              <a:ea typeface="+mn-ea"/>
              <a:cs typeface="Arial"/>
            </a:endParaRPr>
          </a:p>
        </p:txBody>
      </p:sp>
      <p:sp>
        <p:nvSpPr>
          <p:cNvPr id="120" name="Text Box 68"/>
          <p:cNvSpPr txBox="1">
            <a:spLocks noChangeArrowheads="1"/>
          </p:cNvSpPr>
          <p:nvPr/>
        </p:nvSpPr>
        <p:spPr bwMode="auto">
          <a:xfrm>
            <a:off x="5696232" y="5635966"/>
            <a:ext cx="1189038" cy="19417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Arial"/>
              </a:rPr>
              <a:t>CDR CMD SBs</a:t>
            </a:r>
          </a:p>
        </p:txBody>
      </p:sp>
      <p:sp>
        <p:nvSpPr>
          <p:cNvPr id="121" name="Text Box 70"/>
          <p:cNvSpPr txBox="1">
            <a:spLocks noChangeArrowheads="1"/>
          </p:cNvSpPr>
          <p:nvPr/>
        </p:nvSpPr>
        <p:spPr bwMode="auto">
          <a:xfrm>
            <a:off x="4148058" y="5663262"/>
            <a:ext cx="811212" cy="19417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Arial"/>
              </a:rPr>
              <a:t>DH  SBs</a:t>
            </a:r>
          </a:p>
        </p:txBody>
      </p:sp>
      <p:sp>
        <p:nvSpPr>
          <p:cNvPr id="123" name="Text Box 52"/>
          <p:cNvSpPr txBox="1">
            <a:spLocks noChangeArrowheads="1"/>
          </p:cNvSpPr>
          <p:nvPr/>
        </p:nvSpPr>
        <p:spPr bwMode="auto">
          <a:xfrm>
            <a:off x="5845990" y="6058950"/>
            <a:ext cx="844550" cy="26161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100" b="1" i="0" u="none" strike="noStrike" kern="1200" cap="none" spc="0" normalizeH="0" baseline="0" noProof="0" dirty="0" smtClean="0">
                <a:ln>
                  <a:noFill/>
                </a:ln>
                <a:solidFill>
                  <a:srgbClr val="000000"/>
                </a:solidFill>
                <a:effectLst/>
                <a:uLnTx/>
                <a:uFillTx/>
                <a:latin typeface="Arial"/>
                <a:ea typeface="+mn-ea"/>
                <a:cs typeface="Times New Roman" pitchFamily="18" charset="0"/>
              </a:rPr>
              <a:t>O5 </a:t>
            </a:r>
            <a:r>
              <a:rPr kumimoji="0" lang="en-US" sz="1100" b="1" i="0" u="none" strike="noStrike" kern="1200" cap="none" spc="0" normalizeH="0" baseline="0" noProof="0" dirty="0">
                <a:ln>
                  <a:noFill/>
                </a:ln>
                <a:solidFill>
                  <a:srgbClr val="000000"/>
                </a:solidFill>
                <a:effectLst/>
                <a:uLnTx/>
                <a:uFillTx/>
                <a:latin typeface="Arial"/>
                <a:ea typeface="+mn-ea"/>
                <a:cs typeface="Times New Roman" pitchFamily="18" charset="0"/>
              </a:rPr>
              <a:t>SB</a:t>
            </a:r>
          </a:p>
        </p:txBody>
      </p:sp>
      <p:sp>
        <p:nvSpPr>
          <p:cNvPr id="128" name="Rectangle 87"/>
          <p:cNvSpPr>
            <a:spLocks noChangeArrowheads="1"/>
          </p:cNvSpPr>
          <p:nvPr/>
        </p:nvSpPr>
        <p:spPr bwMode="auto">
          <a:xfrm>
            <a:off x="3707266" y="6011516"/>
            <a:ext cx="832104" cy="45719"/>
          </a:xfrm>
          <a:prstGeom prst="rect">
            <a:avLst/>
          </a:prstGeom>
          <a:solidFill>
            <a:srgbClr val="0000FF"/>
          </a:solid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129" name="AutoShape 64"/>
          <p:cNvSpPr>
            <a:spLocks noChangeArrowheads="1"/>
          </p:cNvSpPr>
          <p:nvPr/>
        </p:nvSpPr>
        <p:spPr bwMode="auto">
          <a:xfrm>
            <a:off x="4246553" y="5860411"/>
            <a:ext cx="165100" cy="233004"/>
          </a:xfrm>
          <a:prstGeom prst="diamond">
            <a:avLst/>
          </a:prstGeom>
          <a:solidFill>
            <a:srgbClr val="FFFF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130" name="Rectangle 89"/>
          <p:cNvSpPr>
            <a:spLocks noChangeArrowheads="1"/>
          </p:cNvSpPr>
          <p:nvPr/>
        </p:nvSpPr>
        <p:spPr bwMode="auto">
          <a:xfrm>
            <a:off x="5984319" y="6008616"/>
            <a:ext cx="832104" cy="48057"/>
          </a:xfrm>
          <a:prstGeom prst="rect">
            <a:avLst/>
          </a:prstGeom>
          <a:solidFill>
            <a:srgbClr val="0000FF"/>
          </a:solid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131" name="AutoShape 64"/>
          <p:cNvSpPr>
            <a:spLocks noChangeArrowheads="1"/>
          </p:cNvSpPr>
          <p:nvPr/>
        </p:nvSpPr>
        <p:spPr bwMode="auto">
          <a:xfrm>
            <a:off x="5899858" y="5860411"/>
            <a:ext cx="165100" cy="233004"/>
          </a:xfrm>
          <a:prstGeom prst="diamond">
            <a:avLst/>
          </a:prstGeom>
          <a:solidFill>
            <a:srgbClr val="FFFF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132" name="AutoShape 64"/>
          <p:cNvSpPr>
            <a:spLocks noChangeArrowheads="1"/>
          </p:cNvSpPr>
          <p:nvPr/>
        </p:nvSpPr>
        <p:spPr bwMode="auto">
          <a:xfrm>
            <a:off x="6300354" y="5860411"/>
            <a:ext cx="165100" cy="233004"/>
          </a:xfrm>
          <a:prstGeom prst="diamond">
            <a:avLst/>
          </a:prstGeom>
          <a:solidFill>
            <a:srgbClr val="FFFF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148" name="AutoShape 64"/>
          <p:cNvSpPr>
            <a:spLocks noChangeArrowheads="1"/>
          </p:cNvSpPr>
          <p:nvPr/>
        </p:nvSpPr>
        <p:spPr bwMode="auto">
          <a:xfrm>
            <a:off x="4645586" y="5860411"/>
            <a:ext cx="165100" cy="233004"/>
          </a:xfrm>
          <a:prstGeom prst="diamond">
            <a:avLst/>
          </a:prstGeom>
          <a:solidFill>
            <a:srgbClr val="FFFF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sp>
        <p:nvSpPr>
          <p:cNvPr id="149" name="Text Box 52"/>
          <p:cNvSpPr txBox="1">
            <a:spLocks noChangeArrowheads="1"/>
          </p:cNvSpPr>
          <p:nvPr/>
        </p:nvSpPr>
        <p:spPr bwMode="auto">
          <a:xfrm>
            <a:off x="3709501" y="6041933"/>
            <a:ext cx="844550" cy="200237"/>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100" b="1" i="0" u="none" strike="noStrike" kern="1200" cap="none" spc="0" normalizeH="0" baseline="0" noProof="0" dirty="0" smtClean="0">
                <a:ln>
                  <a:noFill/>
                </a:ln>
                <a:solidFill>
                  <a:srgbClr val="000000"/>
                </a:solidFill>
                <a:effectLst/>
                <a:uLnTx/>
                <a:uFillTx/>
                <a:latin typeface="Arial"/>
                <a:ea typeface="+mn-ea"/>
                <a:cs typeface="Times New Roman" pitchFamily="18" charset="0"/>
              </a:rPr>
              <a:t>O4 </a:t>
            </a:r>
            <a:r>
              <a:rPr kumimoji="0" lang="en-US" sz="1100" b="1" i="0" u="none" strike="noStrike" kern="1200" cap="none" spc="0" normalizeH="0" baseline="0" noProof="0" dirty="0">
                <a:ln>
                  <a:noFill/>
                </a:ln>
                <a:solidFill>
                  <a:srgbClr val="000000"/>
                </a:solidFill>
                <a:effectLst/>
                <a:uLnTx/>
                <a:uFillTx/>
                <a:latin typeface="Arial"/>
                <a:ea typeface="+mn-ea"/>
                <a:cs typeface="Times New Roman" pitchFamily="18" charset="0"/>
              </a:rPr>
              <a:t>SB</a:t>
            </a:r>
          </a:p>
        </p:txBody>
      </p:sp>
      <p:sp>
        <p:nvSpPr>
          <p:cNvPr id="151" name="Rectangle 150"/>
          <p:cNvSpPr>
            <a:spLocks noChangeArrowheads="1"/>
          </p:cNvSpPr>
          <p:nvPr/>
        </p:nvSpPr>
        <p:spPr bwMode="auto">
          <a:xfrm>
            <a:off x="5793937" y="2291560"/>
            <a:ext cx="963913" cy="305931"/>
          </a:xfrm>
          <a:prstGeom prst="rect">
            <a:avLst/>
          </a:prstGeom>
          <a:solidFill>
            <a:schemeClr val="bg2">
              <a:lumMod val="40000"/>
              <a:lumOff val="60000"/>
            </a:schemeClr>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000" b="1" i="1" u="none" strike="noStrike" kern="1200" cap="none" spc="0" normalizeH="0" baseline="0" noProof="0" dirty="0" smtClean="0">
                <a:ln>
                  <a:noFill/>
                </a:ln>
                <a:solidFill>
                  <a:srgbClr val="000000"/>
                </a:solidFill>
                <a:effectLst/>
                <a:uLnTx/>
                <a:uFillTx/>
                <a:latin typeface="Arial"/>
                <a:ea typeface="+mn-ea"/>
                <a:cs typeface="Arial"/>
              </a:rPr>
              <a:t>SECOND</a:t>
            </a:r>
            <a:endParaRPr kumimoji="0" lang="en-US" sz="1000" b="1" i="0" u="none" strike="noStrike" kern="1200" cap="none" spc="0" normalizeH="0" baseline="30000" noProof="0" dirty="0">
              <a:ln>
                <a:noFill/>
              </a:ln>
              <a:solidFill>
                <a:srgbClr val="000000"/>
              </a:solidFill>
              <a:effectLst/>
              <a:uLnTx/>
              <a:uFillTx/>
              <a:latin typeface="Arial"/>
              <a:ea typeface="+mn-ea"/>
              <a:cs typeface="Arial"/>
            </a:endParaRP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SHORE</a:t>
            </a:r>
          </a:p>
        </p:txBody>
      </p:sp>
      <p:sp>
        <p:nvSpPr>
          <p:cNvPr id="153" name="AutoShape 48"/>
          <p:cNvSpPr>
            <a:spLocks noChangeArrowheads="1"/>
          </p:cNvSpPr>
          <p:nvPr/>
        </p:nvSpPr>
        <p:spPr bwMode="auto">
          <a:xfrm>
            <a:off x="259542" y="1260285"/>
            <a:ext cx="3649943" cy="408623"/>
          </a:xfrm>
          <a:prstGeom prst="roundRect">
            <a:avLst>
              <a:gd name="adj" fmla="val 1666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1" u="none" strike="noStrike" kern="1200" cap="none" spc="0" normalizeH="0" baseline="0" noProof="0" dirty="0" smtClean="0">
                <a:ln>
                  <a:noFill/>
                </a:ln>
                <a:solidFill>
                  <a:srgbClr val="FFFFFF"/>
                </a:solidFill>
                <a:effectLst/>
                <a:uLnTx/>
                <a:uFillTx/>
                <a:latin typeface="Arial"/>
                <a:ea typeface="+mn-ea"/>
                <a:cs typeface="Arial" charset="0"/>
              </a:rPr>
              <a:t>Warfare Area Focus</a:t>
            </a:r>
            <a:endParaRPr kumimoji="0" lang="en-US" altLang="en-US" sz="1800" b="1" i="1"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156" name="Picture 15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00" b="30600" l="29814" r="69255"/>
                    </a14:imgEffect>
                  </a14:imgLayer>
                </a14:imgProps>
              </a:ext>
              <a:ext uri="{28A0092B-C50C-407E-A947-70E740481C1C}">
                <a14:useLocalDpi xmlns:a14="http://schemas.microsoft.com/office/drawing/2010/main" val="0"/>
              </a:ext>
            </a:extLst>
          </a:blip>
          <a:srcRect l="25059" r="25596" b="71094"/>
          <a:stretch/>
        </p:blipFill>
        <p:spPr>
          <a:xfrm>
            <a:off x="6104248" y="1829669"/>
            <a:ext cx="368077" cy="334812"/>
          </a:xfrm>
          <a:prstGeom prst="rect">
            <a:avLst/>
          </a:prstGeom>
        </p:spPr>
      </p:pic>
      <p:pic>
        <p:nvPicPr>
          <p:cNvPr id="157" name="Picture 15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27653" l="24500" r="74500"/>
                    </a14:imgEffect>
                  </a14:imgLayer>
                </a14:imgProps>
              </a:ext>
              <a:ext uri="{28A0092B-C50C-407E-A947-70E740481C1C}">
                <a14:useLocalDpi xmlns:a14="http://schemas.microsoft.com/office/drawing/2010/main" val="0"/>
              </a:ext>
            </a:extLst>
          </a:blip>
          <a:srcRect l="25516" t="-1905" r="23463" b="71211"/>
          <a:stretch/>
        </p:blipFill>
        <p:spPr>
          <a:xfrm>
            <a:off x="4209482" y="2504203"/>
            <a:ext cx="374197" cy="350055"/>
          </a:xfrm>
          <a:prstGeom prst="rect">
            <a:avLst/>
          </a:prstGeom>
        </p:spPr>
      </p:pic>
      <p:sp>
        <p:nvSpPr>
          <p:cNvPr id="160" name="Rectangle 47"/>
          <p:cNvSpPr>
            <a:spLocks noChangeArrowheads="1"/>
          </p:cNvSpPr>
          <p:nvPr/>
        </p:nvSpPr>
        <p:spPr bwMode="auto">
          <a:xfrm>
            <a:off x="6761875" y="2026667"/>
            <a:ext cx="914400" cy="228600"/>
          </a:xfrm>
          <a:prstGeom prst="rect">
            <a:avLst/>
          </a:prstGeom>
          <a:solidFill>
            <a:schemeClr val="accent6"/>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smtClean="0">
                <a:ln>
                  <a:noFill/>
                </a:ln>
                <a:solidFill>
                  <a:srgbClr val="FFFFFF"/>
                </a:solidFill>
                <a:effectLst/>
                <a:uLnTx/>
                <a:uFillTx/>
                <a:latin typeface="Arial"/>
                <a:ea typeface="+mn-ea"/>
                <a:cs typeface="Arial"/>
              </a:rPr>
              <a:t>O5 SEA</a:t>
            </a:r>
            <a:endParaRPr kumimoji="0" lang="en-US" sz="1000" b="1" i="0" u="none" strike="noStrike" kern="1200" cap="none" spc="0" normalizeH="0" baseline="0" noProof="0" dirty="0">
              <a:ln>
                <a:noFill/>
              </a:ln>
              <a:solidFill>
                <a:srgbClr val="FFFFFF"/>
              </a:solidFill>
              <a:effectLst/>
              <a:uLnTx/>
              <a:uFillTx/>
              <a:latin typeface="Arial"/>
              <a:ea typeface="+mn-ea"/>
              <a:cs typeface="Arial"/>
            </a:endParaRPr>
          </a:p>
        </p:txBody>
      </p:sp>
      <p:sp>
        <p:nvSpPr>
          <p:cNvPr id="161" name="Rectangle 47"/>
          <p:cNvSpPr>
            <a:spLocks noChangeArrowheads="1"/>
          </p:cNvSpPr>
          <p:nvPr/>
        </p:nvSpPr>
        <p:spPr bwMode="auto">
          <a:xfrm>
            <a:off x="7676275" y="2026666"/>
            <a:ext cx="913636" cy="227080"/>
          </a:xfrm>
          <a:prstGeom prst="rect">
            <a:avLst/>
          </a:prstGeom>
          <a:solidFill>
            <a:schemeClr val="bg2">
              <a:lumMod val="40000"/>
              <a:lumOff val="60000"/>
            </a:schemeClr>
          </a:soli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Arial"/>
              </a:rPr>
              <a:t>O5 SHORE</a:t>
            </a:r>
          </a:p>
        </p:txBody>
      </p:sp>
      <p:sp>
        <p:nvSpPr>
          <p:cNvPr id="105" name="AutoShape 48"/>
          <p:cNvSpPr>
            <a:spLocks noChangeArrowheads="1"/>
          </p:cNvSpPr>
          <p:nvPr/>
        </p:nvSpPr>
        <p:spPr bwMode="auto">
          <a:xfrm>
            <a:off x="3955773" y="1260285"/>
            <a:ext cx="4498772" cy="408623"/>
          </a:xfrm>
          <a:prstGeom prst="roundRect">
            <a:avLst>
              <a:gd name="adj" fmla="val 1666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1" u="none" strike="noStrike" kern="1200" cap="none" spc="0" normalizeH="0" baseline="0" noProof="0" dirty="0" smtClean="0">
                <a:ln>
                  <a:noFill/>
                </a:ln>
                <a:solidFill>
                  <a:srgbClr val="FFFFFF"/>
                </a:solidFill>
                <a:effectLst/>
                <a:uLnTx/>
                <a:uFillTx/>
                <a:latin typeface="Arial"/>
                <a:ea typeface="+mn-ea"/>
                <a:cs typeface="Arial" charset="0"/>
              </a:rPr>
              <a:t>Leadership / Operational Area Focus</a:t>
            </a:r>
            <a:endParaRPr kumimoji="0" lang="en-US" altLang="en-US" sz="1800" b="1" i="1"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33" name="AutoShape 61"/>
          <p:cNvSpPr>
            <a:spLocks noChangeArrowheads="1"/>
          </p:cNvSpPr>
          <p:nvPr/>
        </p:nvSpPr>
        <p:spPr bwMode="auto">
          <a:xfrm>
            <a:off x="4796303" y="4039609"/>
            <a:ext cx="969050" cy="927805"/>
          </a:xfrm>
          <a:prstGeom prst="roundRect">
            <a:avLst>
              <a:gd name="adj" fmla="val 16667"/>
            </a:avLst>
          </a:prstGeom>
          <a:solidFill>
            <a:srgbClr val="CCECFF"/>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smtClean="0">
              <a:ln>
                <a:noFill/>
              </a:ln>
              <a:solidFill>
                <a:prstClr val="black"/>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Operational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a:rPr>
              <a:t>OP-T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smtClean="0">
              <a:ln>
                <a:noFill/>
              </a:ln>
              <a:solidFill>
                <a:prstClr val="black"/>
              </a:solidFill>
              <a:effectLst/>
              <a:uLnTx/>
              <a:uFillTx/>
              <a:latin typeface="Arial"/>
              <a:ea typeface="+mn-ea"/>
              <a:cs typeface="Arial"/>
            </a:endParaRPr>
          </a:p>
        </p:txBody>
      </p:sp>
      <p:sp>
        <p:nvSpPr>
          <p:cNvPr id="134" name="AutoShape 61"/>
          <p:cNvSpPr>
            <a:spLocks noChangeArrowheads="1"/>
          </p:cNvSpPr>
          <p:nvPr/>
        </p:nvSpPr>
        <p:spPr bwMode="auto">
          <a:xfrm>
            <a:off x="5821760" y="3484419"/>
            <a:ext cx="933246" cy="1482996"/>
          </a:xfrm>
          <a:prstGeom prst="roundRect">
            <a:avLst>
              <a:gd name="adj" fmla="val 16667"/>
            </a:avLst>
          </a:prstGeom>
          <a:solidFill>
            <a:srgbClr val="CCECFF"/>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Arial"/>
                <a:ea typeface="+mn-ea"/>
                <a:cs typeface="Arial" charset="0"/>
              </a:rPr>
              <a:t>Joint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Major Staff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sng" strike="noStrike" kern="1200" cap="none" spc="0" normalizeH="0" baseline="0" noProof="0" dirty="0" smtClean="0">
                <a:ln>
                  <a:noFill/>
                </a:ln>
                <a:solidFill>
                  <a:prstClr val="black"/>
                </a:solidFill>
                <a:effectLst/>
                <a:uLnTx/>
                <a:uFillTx/>
                <a:latin typeface="Arial"/>
                <a:ea typeface="+mn-ea"/>
                <a:cs typeface="Arial"/>
              </a:rPr>
              <a:t>Grad Ed/JPME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1" u="none" strike="noStrike" kern="1200" cap="none" spc="0" normalizeH="0" baseline="0" noProof="0" dirty="0" smtClean="0">
              <a:ln>
                <a:noFill/>
              </a:ln>
              <a:solidFill>
                <a:prstClr val="black"/>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a:rPr>
              <a:t>Acquisition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1" u="none" strike="noStrike" kern="1200" cap="none" spc="0" normalizeH="0" baseline="0" noProof="0" dirty="0" smtClean="0">
              <a:ln>
                <a:noFill/>
              </a:ln>
              <a:solidFill>
                <a:prstClr val="black"/>
              </a:solidFill>
              <a:effectLst/>
              <a:uLnTx/>
              <a:uFillTx/>
              <a:latin typeface="Arial"/>
              <a:ea typeface="+mn-ea"/>
              <a:cs typeface="Arial"/>
            </a:endParaRPr>
          </a:p>
        </p:txBody>
      </p:sp>
      <p:sp>
        <p:nvSpPr>
          <p:cNvPr id="141" name="Text Box 63"/>
          <p:cNvSpPr txBox="1">
            <a:spLocks noChangeArrowheads="1"/>
          </p:cNvSpPr>
          <p:nvPr/>
        </p:nvSpPr>
        <p:spPr bwMode="auto">
          <a:xfrm>
            <a:off x="4815854" y="5010941"/>
            <a:ext cx="3762243" cy="306467"/>
          </a:xfrm>
          <a:prstGeom prst="roundRect">
            <a:avLst/>
          </a:prstGeom>
          <a:solidFill>
            <a:schemeClr val="accent6">
              <a:lumMod val="20000"/>
              <a:lumOff val="80000"/>
            </a:schemeClr>
          </a:solidFill>
          <a:ln w="12700">
            <a:solidFill>
              <a:schemeClr val="tx1"/>
            </a:solidFill>
            <a:miter lim="800000"/>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a:ea typeface="+mn-ea"/>
                <a:cs typeface="Arial"/>
              </a:rPr>
              <a:t>PFI PATH</a:t>
            </a:r>
            <a:endParaRPr kumimoji="0" lang="en-US" sz="1200" b="1" i="0" u="none" strike="noStrike" kern="1200" cap="none" spc="0" normalizeH="0" baseline="0" noProof="0" dirty="0">
              <a:ln>
                <a:noFill/>
              </a:ln>
              <a:solidFill>
                <a:srgbClr val="000000"/>
              </a:solidFill>
              <a:effectLst/>
              <a:uLnTx/>
              <a:uFillTx/>
              <a:latin typeface="Arial"/>
              <a:ea typeface="+mn-ea"/>
              <a:cs typeface="Arial"/>
            </a:endParaRPr>
          </a:p>
        </p:txBody>
      </p:sp>
      <p:sp>
        <p:nvSpPr>
          <p:cNvPr id="65" name="Rectangle 47"/>
          <p:cNvSpPr>
            <a:spLocks noChangeArrowheads="1"/>
          </p:cNvSpPr>
          <p:nvPr/>
        </p:nvSpPr>
        <p:spPr bwMode="auto">
          <a:xfrm>
            <a:off x="4805377" y="5349645"/>
            <a:ext cx="3784533" cy="304891"/>
          </a:xfrm>
          <a:prstGeom prst="roundRect">
            <a:avLst/>
          </a:prstGeom>
          <a:gradFill>
            <a:gsLst>
              <a:gs pos="0">
                <a:schemeClr val="accent2">
                  <a:lumMod val="20000"/>
                  <a:lumOff val="80000"/>
                </a:schemeClr>
              </a:gs>
              <a:gs pos="34000">
                <a:schemeClr val="accent2">
                  <a:lumMod val="20000"/>
                  <a:lumOff val="80000"/>
                </a:schemeClr>
              </a:gs>
              <a:gs pos="69000">
                <a:schemeClr val="bg1">
                  <a:lumMod val="85000"/>
                </a:schemeClr>
              </a:gs>
              <a:gs pos="100000">
                <a:schemeClr val="bg1">
                  <a:lumMod val="95000"/>
                </a:schemeClr>
              </a:gs>
            </a:gsLst>
            <a:lin ang="5400000" scaled="1"/>
          </a:gradFill>
          <a:ln w="12700">
            <a:solidFill>
              <a:schemeClr val="tx1"/>
            </a:solidFill>
            <a:miter lim="800000"/>
            <a:headEnd/>
            <a:tailEnd/>
          </a:ln>
        </p:spPr>
        <p:txBody>
          <a:bodyPr lIns="45720" tIns="136525" rIns="0" bIns="136525"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a:ea typeface="+mn-ea"/>
                <a:cs typeface="Arial"/>
              </a:rPr>
              <a:t>O4 SEA/SHORE</a:t>
            </a:r>
            <a:endParaRPr kumimoji="0" lang="en-US" sz="1200" b="1" i="0" u="none" strike="noStrike" kern="1200" cap="none" spc="0" normalizeH="0" baseline="0" noProof="0" dirty="0">
              <a:ln>
                <a:noFill/>
              </a:ln>
              <a:solidFill>
                <a:srgbClr val="000000"/>
              </a:solidFill>
              <a:effectLst/>
              <a:uLnTx/>
              <a:uFillTx/>
              <a:latin typeface="Arial"/>
              <a:ea typeface="+mn-ea"/>
              <a:cs typeface="Arial"/>
            </a:endParaRPr>
          </a:p>
        </p:txBody>
      </p:sp>
      <p:sp>
        <p:nvSpPr>
          <p:cNvPr id="75" name="AutoShape 61"/>
          <p:cNvSpPr>
            <a:spLocks noChangeArrowheads="1"/>
          </p:cNvSpPr>
          <p:nvPr/>
        </p:nvSpPr>
        <p:spPr bwMode="auto">
          <a:xfrm>
            <a:off x="3986938" y="3325821"/>
            <a:ext cx="772509" cy="671253"/>
          </a:xfrm>
          <a:prstGeom prst="roundRect">
            <a:avLst>
              <a:gd name="adj" fmla="val 16667"/>
            </a:avLst>
          </a:prstGeom>
          <a:solidFill>
            <a:srgbClr val="FFFFCC"/>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a:rPr>
              <a:t>DH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a:rPr>
              <a:t>Skill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a:rPr>
              <a:t>Building</a:t>
            </a:r>
            <a:endParaRPr kumimoji="0" lang="en-US" sz="1000" b="1" i="0" u="none" strike="noStrike" kern="1200" cap="none" spc="0" normalizeH="0" baseline="0" noProof="0" dirty="0" smtClean="0">
              <a:ln>
                <a:noFill/>
              </a:ln>
              <a:solidFill>
                <a:prstClr val="black"/>
              </a:solidFill>
              <a:effectLst/>
              <a:uLnTx/>
              <a:uFillTx/>
              <a:latin typeface="Arial"/>
              <a:ea typeface="+mn-ea"/>
              <a:cs typeface="Arial"/>
            </a:endParaRPr>
          </a:p>
        </p:txBody>
      </p:sp>
      <p:sp>
        <p:nvSpPr>
          <p:cNvPr id="81" name="AutoShape 61"/>
          <p:cNvSpPr>
            <a:spLocks noChangeArrowheads="1"/>
          </p:cNvSpPr>
          <p:nvPr/>
        </p:nvSpPr>
        <p:spPr bwMode="auto">
          <a:xfrm>
            <a:off x="2712025" y="4021904"/>
            <a:ext cx="1223908" cy="671253"/>
          </a:xfrm>
          <a:prstGeom prst="roundRect">
            <a:avLst>
              <a:gd name="adj" fmla="val 16667"/>
            </a:avLst>
          </a:prstGeom>
          <a:solidFill>
            <a:srgbClr val="FFFFCC"/>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a:rPr>
              <a:t>NAE Production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a:rPr>
              <a:t>Driver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Advanced Skills</a:t>
            </a:r>
          </a:p>
        </p:txBody>
      </p:sp>
      <p:pic>
        <p:nvPicPr>
          <p:cNvPr id="3" name="Picture 2"/>
          <p:cNvPicPr>
            <a:picLocks noChangeAspect="1"/>
          </p:cNvPicPr>
          <p:nvPr/>
        </p:nvPicPr>
        <p:blipFill rotWithShape="1">
          <a:blip r:embed="rId7">
            <a:extLst>
              <a:ext uri="{BEBA8EAE-BF5A-486C-A8C5-ECC9F3942E4B}">
                <a14:imgProps xmlns:a14="http://schemas.microsoft.com/office/drawing/2010/main">
                  <a14:imgLayer r:embed="rId8">
                    <a14:imgEffect>
                      <a14:backgroundRemoval t="21898" b="77372" l="63303" r="95872">
                        <a14:foregroundMark x1="71560" y1="40876" x2="71560" y2="40876"/>
                        <a14:foregroundMark x1="76606" y1="35036" x2="76606" y2="35036"/>
                        <a14:foregroundMark x1="76147" y1="32117" x2="76147" y2="32117"/>
                        <a14:foregroundMark x1="76606" y1="41606" x2="76606" y2="41606"/>
                        <a14:foregroundMark x1="77064" y1="48905" x2="77064" y2="48905"/>
                        <a14:foregroundMark x1="77064" y1="54745" x2="77064" y2="54745"/>
                        <a14:foregroundMark x1="77064" y1="63504" x2="77064" y2="63504"/>
                        <a14:foregroundMark x1="77064" y1="70803" x2="77064" y2="70803"/>
                        <a14:foregroundMark x1="68807" y1="74453" x2="68807" y2="74453"/>
                        <a14:foregroundMark x1="72018" y1="74453" x2="72018" y2="74453"/>
                        <a14:foregroundMark x1="74312" y1="74453" x2="74312" y2="74453"/>
                        <a14:foregroundMark x1="69725" y1="75912" x2="69725" y2="75912"/>
                        <a14:foregroundMark x1="86239" y1="74453" x2="86239" y2="74453"/>
                        <a14:foregroundMark x1="88532" y1="74453" x2="88532" y2="74453"/>
                        <a14:foregroundMark x1="90826" y1="74453" x2="90826" y2="74453"/>
                        <a14:foregroundMark x1="89450" y1="74453" x2="89450" y2="74453"/>
                        <a14:foregroundMark x1="92202" y1="74453" x2="92202" y2="74453"/>
                        <a14:backgroundMark x1="80734" y1="42336" x2="80734" y2="42336"/>
                      </a14:backgroundRemoval>
                    </a14:imgEffect>
                  </a14:imgLayer>
                </a14:imgProps>
              </a:ext>
            </a:extLst>
          </a:blip>
          <a:srcRect l="64951" t="24548" r="3138" b="21222"/>
          <a:stretch/>
        </p:blipFill>
        <p:spPr>
          <a:xfrm>
            <a:off x="1909200" y="3576250"/>
            <a:ext cx="322972" cy="344933"/>
          </a:xfrm>
          <a:prstGeom prst="rect">
            <a:avLst/>
          </a:prstGeom>
        </p:spPr>
      </p:pic>
      <p:pic>
        <p:nvPicPr>
          <p:cNvPr id="84" name="Picture 83"/>
          <p:cNvPicPr>
            <a:picLocks noChangeAspect="1"/>
          </p:cNvPicPr>
          <p:nvPr/>
        </p:nvPicPr>
        <p:blipFill rotWithShape="1">
          <a:blip r:embed="rId9">
            <a:extLst>
              <a:ext uri="{BEBA8EAE-BF5A-486C-A8C5-ECC9F3942E4B}">
                <a14:imgProps xmlns:a14="http://schemas.microsoft.com/office/drawing/2010/main">
                  <a14:imgLayer r:embed="rId8">
                    <a14:imgEffect>
                      <a14:backgroundRemoval t="24818" b="76642" l="40826" r="53670"/>
                    </a14:imgEffect>
                  </a14:imgLayer>
                </a14:imgProps>
              </a:ext>
            </a:extLst>
          </a:blip>
          <a:srcRect l="39869" t="23024" r="45069" b="21527"/>
          <a:stretch/>
        </p:blipFill>
        <p:spPr>
          <a:xfrm>
            <a:off x="1051989" y="4444656"/>
            <a:ext cx="152738" cy="353369"/>
          </a:xfrm>
          <a:prstGeom prst="rect">
            <a:avLst/>
          </a:prstGeom>
        </p:spPr>
      </p:pic>
      <p:pic>
        <p:nvPicPr>
          <p:cNvPr id="85" name="Picture 84"/>
          <p:cNvPicPr>
            <a:picLocks noChangeAspect="1"/>
          </p:cNvPicPr>
          <p:nvPr/>
        </p:nvPicPr>
        <p:blipFill rotWithShape="1">
          <a:blip r:embed="rId10">
            <a:extLst>
              <a:ext uri="{BEBA8EAE-BF5A-486C-A8C5-ECC9F3942E4B}">
                <a14:imgProps xmlns:a14="http://schemas.microsoft.com/office/drawing/2010/main">
                  <a14:imgLayer r:embed="rId8">
                    <a14:imgEffect>
                      <a14:backgroundRemoval t="25547" b="78102" l="6881" r="21560"/>
                    </a14:imgEffect>
                  </a14:imgLayer>
                </a14:imgProps>
              </a:ext>
            </a:extLst>
          </a:blip>
          <a:srcRect l="5629" t="22268" r="74956" b="19715"/>
          <a:stretch/>
        </p:blipFill>
        <p:spPr>
          <a:xfrm>
            <a:off x="464882" y="4444656"/>
            <a:ext cx="193642" cy="363670"/>
          </a:xfrm>
          <a:prstGeom prst="rect">
            <a:avLst/>
          </a:prstGeom>
        </p:spPr>
      </p:pic>
      <p:sp>
        <p:nvSpPr>
          <p:cNvPr id="86" name="AutoShape 61"/>
          <p:cNvSpPr>
            <a:spLocks noChangeArrowheads="1"/>
          </p:cNvSpPr>
          <p:nvPr/>
        </p:nvSpPr>
        <p:spPr bwMode="auto">
          <a:xfrm>
            <a:off x="1485755" y="4325269"/>
            <a:ext cx="1169863" cy="1337992"/>
          </a:xfrm>
          <a:prstGeom prst="roundRect">
            <a:avLst>
              <a:gd name="adj" fmla="val 16667"/>
            </a:avLst>
          </a:prstGeom>
          <a:solidFill>
            <a:srgbClr val="FFFFCC"/>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charset="0"/>
              </a:rPr>
              <a:t>Initial </a:t>
            </a:r>
            <a:r>
              <a:rPr kumimoji="0" lang="en-US" sz="1000" b="1" i="1" u="none" strike="noStrike" kern="1200" cap="none" spc="0" normalizeH="0" baseline="0" noProof="0" dirty="0">
                <a:ln>
                  <a:noFill/>
                </a:ln>
                <a:solidFill>
                  <a:prstClr val="black"/>
                </a:solidFill>
                <a:effectLst/>
                <a:uLnTx/>
                <a:uFillTx/>
                <a:latin typeface="Arial"/>
                <a:ea typeface="+mn-ea"/>
                <a:cs typeface="Arial" charset="0"/>
              </a:rPr>
              <a:t>Warfare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Arial"/>
                <a:ea typeface="+mn-ea"/>
                <a:cs typeface="Arial" charset="0"/>
              </a:rPr>
              <a:t>Qualification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1" u="none" strike="noStrike" kern="1200" cap="none" spc="0" normalizeH="0" baseline="0" noProof="0" dirty="0">
              <a:ln>
                <a:noFill/>
              </a:ln>
              <a:solidFill>
                <a:prstClr val="black"/>
              </a:solidFill>
              <a:effectLst/>
              <a:uLnTx/>
              <a:uFillTx/>
              <a:latin typeface="Arial"/>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Arial"/>
                <a:ea typeface="+mn-ea"/>
                <a:cs typeface="Arial" charset="0"/>
              </a:rPr>
              <a:t>Operational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charset="0"/>
              </a:rPr>
              <a:t>Foundation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1" u="none" strike="noStrike" kern="1200" cap="none" spc="0" normalizeH="0" baseline="0" noProof="0" dirty="0">
              <a:ln>
                <a:noFill/>
              </a:ln>
              <a:solidFill>
                <a:prstClr val="black"/>
              </a:solidFill>
              <a:effectLst/>
              <a:uLnTx/>
              <a:uFillTx/>
              <a:latin typeface="Arial"/>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charset="0"/>
              </a:rPr>
              <a:t>Tactical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charset="0"/>
              </a:rPr>
              <a:t>Excellenc</a:t>
            </a:r>
            <a:r>
              <a:rPr kumimoji="0" lang="en-US" sz="1000" b="1" i="0" u="none" strike="noStrike" kern="1200" cap="none" spc="0" normalizeH="0" baseline="0" noProof="0" dirty="0" smtClean="0">
                <a:ln>
                  <a:noFill/>
                </a:ln>
                <a:solidFill>
                  <a:prstClr val="black"/>
                </a:solidFill>
                <a:effectLst/>
                <a:uLnTx/>
                <a:uFillTx/>
                <a:latin typeface="Arial"/>
                <a:ea typeface="+mn-ea"/>
                <a:cs typeface="Arial" charset="0"/>
              </a:rPr>
              <a:t>e</a:t>
            </a:r>
          </a:p>
        </p:txBody>
      </p:sp>
      <p:sp>
        <p:nvSpPr>
          <p:cNvPr id="87" name="AutoShape 61"/>
          <p:cNvSpPr>
            <a:spLocks noChangeArrowheads="1"/>
          </p:cNvSpPr>
          <p:nvPr/>
        </p:nvSpPr>
        <p:spPr bwMode="auto">
          <a:xfrm>
            <a:off x="4815854" y="2936824"/>
            <a:ext cx="947176" cy="1060250"/>
          </a:xfrm>
          <a:prstGeom prst="roundRect">
            <a:avLst>
              <a:gd name="adj" fmla="val 16667"/>
            </a:avLst>
          </a:prstGeom>
          <a:solidFill>
            <a:srgbClr val="FFFFCC"/>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a:rPr>
              <a:t>Advanced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a:rPr>
              <a:t>Warfighting</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1" u="none" strike="noStrike" kern="1200" cap="none" spc="0" normalizeH="0" baseline="0" noProof="0" dirty="0" smtClean="0">
              <a:ln>
                <a:noFill/>
              </a:ln>
              <a:solidFill>
                <a:prstClr val="black"/>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a:rPr>
              <a:t>NAE Leader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a:rPr>
              <a:t> &amp; Practitioner</a:t>
            </a:r>
          </a:p>
        </p:txBody>
      </p:sp>
      <p:sp>
        <p:nvSpPr>
          <p:cNvPr id="88" name="AutoShape 61"/>
          <p:cNvSpPr>
            <a:spLocks noChangeArrowheads="1"/>
          </p:cNvSpPr>
          <p:nvPr/>
        </p:nvSpPr>
        <p:spPr bwMode="auto">
          <a:xfrm>
            <a:off x="5814699" y="2660055"/>
            <a:ext cx="947176" cy="771455"/>
          </a:xfrm>
          <a:prstGeom prst="roundRect">
            <a:avLst>
              <a:gd name="adj" fmla="val 16667"/>
            </a:avLst>
          </a:prstGeom>
          <a:solidFill>
            <a:srgbClr val="FFFFCC"/>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a:rPr>
              <a:t>Broadening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Assignment</a:t>
            </a:r>
          </a:p>
        </p:txBody>
      </p:sp>
      <p:sp>
        <p:nvSpPr>
          <p:cNvPr id="98" name="AutoShape 61"/>
          <p:cNvSpPr>
            <a:spLocks noChangeArrowheads="1"/>
          </p:cNvSpPr>
          <p:nvPr/>
        </p:nvSpPr>
        <p:spPr bwMode="auto">
          <a:xfrm>
            <a:off x="6792781" y="2297802"/>
            <a:ext cx="867596" cy="1135558"/>
          </a:xfrm>
          <a:prstGeom prst="roundRect">
            <a:avLst>
              <a:gd name="adj" fmla="val 16667"/>
            </a:avLst>
          </a:prstGeom>
          <a:solidFill>
            <a:srgbClr val="FFFFCC"/>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a:rPr>
              <a:t>Combat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a:rPr>
              <a:t>Leader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1"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a:rPr>
              <a:t>Aviation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a:rPr>
              <a:t>Expertise</a:t>
            </a:r>
            <a:endParaRPr kumimoji="0" lang="en-US" sz="1000" b="1" i="1" u="none" strike="noStrike" kern="1200" cap="none" spc="0" normalizeH="0" baseline="0" noProof="0" dirty="0">
              <a:ln>
                <a:noFill/>
              </a:ln>
              <a:solidFill>
                <a:prstClr val="black"/>
              </a:solidFill>
              <a:effectLst/>
              <a:uLnTx/>
              <a:uFillTx/>
              <a:latin typeface="Arial"/>
              <a:ea typeface="+mn-ea"/>
              <a:cs typeface="Arial"/>
            </a:endParaRPr>
          </a:p>
        </p:txBody>
      </p:sp>
      <p:sp>
        <p:nvSpPr>
          <p:cNvPr id="102" name="AutoShape 61"/>
          <p:cNvSpPr>
            <a:spLocks noChangeArrowheads="1"/>
          </p:cNvSpPr>
          <p:nvPr/>
        </p:nvSpPr>
        <p:spPr bwMode="auto">
          <a:xfrm>
            <a:off x="7691282" y="2297802"/>
            <a:ext cx="898627" cy="1135558"/>
          </a:xfrm>
          <a:prstGeom prst="roundRect">
            <a:avLst>
              <a:gd name="adj" fmla="val 16667"/>
            </a:avLst>
          </a:prstGeom>
          <a:solidFill>
            <a:srgbClr val="FFFFCC"/>
          </a:solidFill>
          <a:ln w="9525">
            <a:solidFill>
              <a:schemeClr val="tx1"/>
            </a:solidFill>
            <a:round/>
            <a:headEnd/>
            <a:tailEnd/>
          </a:ln>
        </p:spPr>
        <p:txBody>
          <a:bodyPr wrap="none"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a:rPr>
              <a:t>NAE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Impact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1"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Arial"/>
              </a:rPr>
              <a:t>Continued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a:ea typeface="+mn-ea"/>
                <a:cs typeface="Arial"/>
              </a:rPr>
              <a:t>Broadening</a:t>
            </a:r>
            <a:endParaRPr kumimoji="0" lang="en-US" sz="1000" b="1" i="0" u="none" strike="noStrike" kern="1200" cap="none" spc="0" normalizeH="0" baseline="0" noProof="0" dirty="0" smtClean="0">
              <a:ln>
                <a:noFill/>
              </a:ln>
              <a:solidFill>
                <a:prstClr val="black"/>
              </a:solidFill>
              <a:effectLst/>
              <a:uLnTx/>
              <a:uFillTx/>
              <a:latin typeface="Arial"/>
              <a:ea typeface="+mn-ea"/>
              <a:cs typeface="Arial"/>
            </a:endParaRPr>
          </a:p>
        </p:txBody>
      </p:sp>
      <p:grpSp>
        <p:nvGrpSpPr>
          <p:cNvPr id="106" name="Group 105"/>
          <p:cNvGrpSpPr/>
          <p:nvPr/>
        </p:nvGrpSpPr>
        <p:grpSpPr>
          <a:xfrm>
            <a:off x="4838701" y="0"/>
            <a:ext cx="714374" cy="328613"/>
            <a:chOff x="4741630" y="0"/>
            <a:chExt cx="544473" cy="328613"/>
          </a:xfrm>
        </p:grpSpPr>
        <p:sp>
          <p:nvSpPr>
            <p:cNvPr id="107" name="Rectangle 106"/>
            <p:cNvSpPr/>
            <p:nvPr/>
          </p:nvSpPr>
          <p:spPr bwMode="auto">
            <a:xfrm>
              <a:off x="4781006" y="0"/>
              <a:ext cx="505097" cy="32861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sp>
          <p:nvSpPr>
            <p:cNvPr id="109" name="Freeform 108"/>
            <p:cNvSpPr/>
            <p:nvPr/>
          </p:nvSpPr>
          <p:spPr bwMode="auto">
            <a:xfrm>
              <a:off x="4741630" y="78941"/>
              <a:ext cx="83639" cy="175208"/>
            </a:xfrm>
            <a:custGeom>
              <a:avLst/>
              <a:gdLst>
                <a:gd name="connsiteX0" fmla="*/ 24433 w 83639"/>
                <a:gd name="connsiteY0" fmla="*/ 0 h 175208"/>
                <a:gd name="connsiteX1" fmla="*/ 24433 w 83639"/>
                <a:gd name="connsiteY1" fmla="*/ 0 h 175208"/>
                <a:gd name="connsiteX2" fmla="*/ 17855 w 83639"/>
                <a:gd name="connsiteY2" fmla="*/ 115122 h 175208"/>
                <a:gd name="connsiteX3" fmla="*/ 14566 w 83639"/>
                <a:gd name="connsiteY3" fmla="*/ 124990 h 175208"/>
                <a:gd name="connsiteX4" fmla="*/ 7987 w 83639"/>
                <a:gd name="connsiteY4" fmla="*/ 131568 h 175208"/>
                <a:gd name="connsiteX5" fmla="*/ 1409 w 83639"/>
                <a:gd name="connsiteY5" fmla="*/ 151304 h 175208"/>
                <a:gd name="connsiteX6" fmla="*/ 11276 w 83639"/>
                <a:gd name="connsiteY6" fmla="*/ 161171 h 175208"/>
                <a:gd name="connsiteX7" fmla="*/ 40879 w 83639"/>
                <a:gd name="connsiteY7" fmla="*/ 167750 h 175208"/>
                <a:gd name="connsiteX8" fmla="*/ 50747 w 83639"/>
                <a:gd name="connsiteY8" fmla="*/ 174328 h 175208"/>
                <a:gd name="connsiteX9" fmla="*/ 83639 w 83639"/>
                <a:gd name="connsiteY9" fmla="*/ 164460 h 175208"/>
                <a:gd name="connsiteX10" fmla="*/ 80350 w 83639"/>
                <a:gd name="connsiteY10" fmla="*/ 105255 h 175208"/>
                <a:gd name="connsiteX11" fmla="*/ 77061 w 83639"/>
                <a:gd name="connsiteY11" fmla="*/ 39471 h 175208"/>
                <a:gd name="connsiteX12" fmla="*/ 70482 w 83639"/>
                <a:gd name="connsiteY12" fmla="*/ 29603 h 175208"/>
                <a:gd name="connsiteX13" fmla="*/ 60615 w 83639"/>
                <a:gd name="connsiteY13" fmla="*/ 26314 h 175208"/>
                <a:gd name="connsiteX14" fmla="*/ 54036 w 83639"/>
                <a:gd name="connsiteY14" fmla="*/ 19735 h 175208"/>
                <a:gd name="connsiteX15" fmla="*/ 24433 w 83639"/>
                <a:gd name="connsiteY15" fmla="*/ 0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9" h="175208">
                  <a:moveTo>
                    <a:pt x="24433" y="0"/>
                  </a:moveTo>
                  <a:lnTo>
                    <a:pt x="24433" y="0"/>
                  </a:lnTo>
                  <a:cubicBezTo>
                    <a:pt x="22240" y="38374"/>
                    <a:pt x="20880" y="76805"/>
                    <a:pt x="17855" y="115122"/>
                  </a:cubicBezTo>
                  <a:cubicBezTo>
                    <a:pt x="17582" y="118578"/>
                    <a:pt x="16350" y="122017"/>
                    <a:pt x="14566" y="124990"/>
                  </a:cubicBezTo>
                  <a:cubicBezTo>
                    <a:pt x="12970" y="127649"/>
                    <a:pt x="10180" y="129375"/>
                    <a:pt x="7987" y="131568"/>
                  </a:cubicBezTo>
                  <a:cubicBezTo>
                    <a:pt x="5794" y="138147"/>
                    <a:pt x="-3494" y="146401"/>
                    <a:pt x="1409" y="151304"/>
                  </a:cubicBezTo>
                  <a:cubicBezTo>
                    <a:pt x="4698" y="154593"/>
                    <a:pt x="7237" y="158863"/>
                    <a:pt x="11276" y="161171"/>
                  </a:cubicBezTo>
                  <a:cubicBezTo>
                    <a:pt x="13774" y="162599"/>
                    <a:pt x="39889" y="167552"/>
                    <a:pt x="40879" y="167750"/>
                  </a:cubicBezTo>
                  <a:cubicBezTo>
                    <a:pt x="44168" y="169943"/>
                    <a:pt x="46810" y="173970"/>
                    <a:pt x="50747" y="174328"/>
                  </a:cubicBezTo>
                  <a:cubicBezTo>
                    <a:pt x="74322" y="176471"/>
                    <a:pt x="72851" y="175249"/>
                    <a:pt x="83639" y="164460"/>
                  </a:cubicBezTo>
                  <a:cubicBezTo>
                    <a:pt x="82543" y="144725"/>
                    <a:pt x="81389" y="124993"/>
                    <a:pt x="80350" y="105255"/>
                  </a:cubicBezTo>
                  <a:cubicBezTo>
                    <a:pt x="79196" y="83330"/>
                    <a:pt x="79901" y="61242"/>
                    <a:pt x="77061" y="39471"/>
                  </a:cubicBezTo>
                  <a:cubicBezTo>
                    <a:pt x="76550" y="35551"/>
                    <a:pt x="73569" y="32073"/>
                    <a:pt x="70482" y="29603"/>
                  </a:cubicBezTo>
                  <a:cubicBezTo>
                    <a:pt x="67775" y="27437"/>
                    <a:pt x="63904" y="27410"/>
                    <a:pt x="60615" y="26314"/>
                  </a:cubicBezTo>
                  <a:cubicBezTo>
                    <a:pt x="58422" y="24121"/>
                    <a:pt x="56810" y="21122"/>
                    <a:pt x="54036" y="19735"/>
                  </a:cubicBezTo>
                  <a:cubicBezTo>
                    <a:pt x="40187" y="12810"/>
                    <a:pt x="29367" y="3289"/>
                    <a:pt x="24433" y="0"/>
                  </a:cubicBez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smtClean="0">
                <a:ln>
                  <a:noFill/>
                </a:ln>
                <a:solidFill>
                  <a:schemeClr val="accent2"/>
                </a:solidFill>
                <a:effectLst/>
                <a:latin typeface="Times New Roman" pitchFamily="18" charset="0"/>
              </a:endParaRPr>
            </a:p>
          </p:txBody>
        </p:sp>
      </p:grpSp>
    </p:spTree>
    <p:extLst>
      <p:ext uri="{BB962C8B-B14F-4D97-AF65-F5344CB8AC3E}">
        <p14:creationId xmlns:p14="http://schemas.microsoft.com/office/powerpoint/2010/main" val="1263819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standard">
  <a:themeElements>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standard">
  <a:themeElements>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standard">
  <a:themeElements>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standard">
  <a:themeElements>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standard">
  <a:themeElements>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andard">
  <a:themeElements>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andard">
  <a:themeElements>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standard">
  <a:themeElements>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5_standard">
  <a:themeElements>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standard">
  <a:themeElements>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standard">
  <a:themeElements>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standard">
  <a:themeElements>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standard">
  <a:themeElements>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rgbClr val="0066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1"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71674</TotalTime>
  <Words>3653</Words>
  <Application>Microsoft Office PowerPoint</Application>
  <PresentationFormat>Letter Paper (8.5x11 in)</PresentationFormat>
  <Paragraphs>757</Paragraphs>
  <Slides>44</Slides>
  <Notes>25</Notes>
  <HiddenSlides>2</HiddenSlides>
  <MMClips>0</MMClips>
  <ScaleCrop>false</ScaleCrop>
  <HeadingPairs>
    <vt:vector size="6" baseType="variant">
      <vt:variant>
        <vt:lpstr>Fonts Used</vt:lpstr>
      </vt:variant>
      <vt:variant>
        <vt:i4>5</vt:i4>
      </vt:variant>
      <vt:variant>
        <vt:lpstr>Theme</vt:lpstr>
      </vt:variant>
      <vt:variant>
        <vt:i4>13</vt:i4>
      </vt:variant>
      <vt:variant>
        <vt:lpstr>Slide Titles</vt:lpstr>
      </vt:variant>
      <vt:variant>
        <vt:i4>44</vt:i4>
      </vt:variant>
    </vt:vector>
  </HeadingPairs>
  <TitlesOfParts>
    <vt:vector size="62" baseType="lpstr">
      <vt:lpstr>Arial</vt:lpstr>
      <vt:lpstr>Arial Unicode MS</vt:lpstr>
      <vt:lpstr>Times New Roman</vt:lpstr>
      <vt:lpstr>Verdana</vt:lpstr>
      <vt:lpstr>Wingdings</vt:lpstr>
      <vt:lpstr>standard</vt:lpstr>
      <vt:lpstr>1_standard</vt:lpstr>
      <vt:lpstr>2_standard</vt:lpstr>
      <vt:lpstr>3_standard</vt:lpstr>
      <vt:lpstr>15_standard</vt:lpstr>
      <vt:lpstr>4_standard</vt:lpstr>
      <vt:lpstr>5_standard</vt:lpstr>
      <vt:lpstr>16_standard</vt:lpstr>
      <vt:lpstr>6_standard</vt:lpstr>
      <vt:lpstr>7_standard</vt:lpstr>
      <vt:lpstr>8_standard</vt:lpstr>
      <vt:lpstr>9_standard</vt:lpstr>
      <vt:lpstr>10_standard</vt:lpstr>
      <vt:lpstr>PowerPoint Presentation</vt:lpstr>
      <vt:lpstr>Agenda</vt:lpstr>
      <vt:lpstr>Team VFA</vt:lpstr>
      <vt:lpstr>What Detailers actually do!</vt:lpstr>
      <vt:lpstr>Detailing 101</vt:lpstr>
      <vt:lpstr>Detailing Process</vt:lpstr>
      <vt:lpstr>PowerPoint Presentation</vt:lpstr>
      <vt:lpstr>Aviation Career Paths</vt:lpstr>
      <vt:lpstr>Aviation Career Continuum</vt:lpstr>
      <vt:lpstr>PowerPoint Presentation</vt:lpstr>
      <vt:lpstr>JO Slate Process</vt:lpstr>
      <vt:lpstr>First Shore Options</vt:lpstr>
      <vt:lpstr>First Shore Options</vt:lpstr>
      <vt:lpstr>PowerPoint Presentation</vt:lpstr>
      <vt:lpstr>Second Sea Tour</vt:lpstr>
      <vt:lpstr>Second Sea Tour</vt:lpstr>
      <vt:lpstr>Second Sea Tour</vt:lpstr>
      <vt:lpstr>Resignations</vt:lpstr>
      <vt:lpstr>Lateral Transfer</vt:lpstr>
      <vt:lpstr>PowerPoint Presentation</vt:lpstr>
      <vt:lpstr>Aviation DH Tour</vt:lpstr>
      <vt:lpstr>DH Selection and Slating</vt:lpstr>
      <vt:lpstr>Post DH Tour</vt:lpstr>
      <vt:lpstr>Post DH Detailing</vt:lpstr>
      <vt:lpstr>Advancement</vt:lpstr>
      <vt:lpstr>Education Opportunities</vt:lpstr>
      <vt:lpstr>PowerPoint Presentation</vt:lpstr>
      <vt:lpstr>PowerPoint Presentation</vt:lpstr>
      <vt:lpstr>Statutory Boards</vt:lpstr>
      <vt:lpstr>ADHSB</vt:lpstr>
      <vt:lpstr>PowerPoint Presentation</vt:lpstr>
      <vt:lpstr>Sample OSR Mark-Up</vt:lpstr>
      <vt:lpstr>Standardized Mark-Up</vt:lpstr>
      <vt:lpstr>PowerPoint Presentation</vt:lpstr>
      <vt:lpstr>PowerPoint Presentation</vt:lpstr>
      <vt:lpstr>PowerPoint Presentation</vt:lpstr>
      <vt:lpstr>PowerPoint Presentation</vt:lpstr>
      <vt:lpstr>ACSB Deferrals</vt:lpstr>
      <vt:lpstr>PowerPoint Presentation</vt:lpstr>
      <vt:lpstr>AvIP/AvB (NAVADMIN 049/21)</vt:lpstr>
      <vt:lpstr>Monthly Flight Pay</vt:lpstr>
      <vt:lpstr>Department Head Bonus</vt:lpstr>
      <vt:lpstr>Detailer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PERS-43 Overview</dc:title>
  <dc:creator>BUPERS</dc:creator>
  <cp:lastModifiedBy>Dixon, Paul D (Tricky) LCDR USN COMNAVPERSCOM MIL TN (USA)</cp:lastModifiedBy>
  <cp:revision>2244</cp:revision>
  <cp:lastPrinted>2020-07-09T19:55:33Z</cp:lastPrinted>
  <dcterms:created xsi:type="dcterms:W3CDTF">1997-11-24T20:02:58Z</dcterms:created>
  <dcterms:modified xsi:type="dcterms:W3CDTF">2024-02-14T15:07:02Z</dcterms:modified>
</cp:coreProperties>
</file>